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60" r:id="rId2"/>
    <p:sldId id="289" r:id="rId3"/>
    <p:sldId id="273" r:id="rId4"/>
    <p:sldId id="268" r:id="rId5"/>
    <p:sldId id="285" r:id="rId6"/>
    <p:sldId id="290" r:id="rId7"/>
    <p:sldId id="264" r:id="rId8"/>
    <p:sldId id="291" r:id="rId9"/>
    <p:sldId id="279" r:id="rId10"/>
    <p:sldId id="272" r:id="rId11"/>
    <p:sldId id="270" r:id="rId12"/>
    <p:sldId id="278" r:id="rId13"/>
    <p:sldId id="292" r:id="rId14"/>
    <p:sldId id="293" r:id="rId15"/>
    <p:sldId id="287" r:id="rId16"/>
    <p:sldId id="282" r:id="rId17"/>
    <p:sldId id="271" r:id="rId18"/>
    <p:sldId id="265" r:id="rId19"/>
  </p:sldIdLst>
  <p:sldSz cx="12192000" cy="6858000"/>
  <p:notesSz cx="6858000" cy="9144000"/>
  <p:embeddedFontLst>
    <p:embeddedFont>
      <p:font typeface="HY견고딕" panose="0203060000010101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275" userDrawn="1">
          <p15:clr>
            <a:srgbClr val="A4A3A4"/>
          </p15:clr>
        </p15:guide>
        <p15:guide id="7" pos="7537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  <p15:guide id="9" pos="35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7E1"/>
    <a:srgbClr val="D5D5D5"/>
    <a:srgbClr val="3CD7F6"/>
    <a:srgbClr val="FAFAFA"/>
    <a:srgbClr val="FDFDFD"/>
    <a:srgbClr val="15B9F3"/>
    <a:srgbClr val="ECEDEE"/>
    <a:srgbClr val="D7D9DB"/>
    <a:srgbClr val="F31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2A538F-9C9B-4E99-B0E5-6993F3BE5D72}" v="226" dt="2024-12-16T04:23:14.923"/>
    <p1510:client id="{6E62150C-7067-43BA-B2EB-B498BB641F27}" v="16" dt="2024-12-15T16:43:25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30" y="72"/>
      </p:cViewPr>
      <p:guideLst>
        <p:guide orient="horz" pos="1275"/>
        <p:guide pos="7537"/>
        <p:guide orient="horz" pos="663"/>
        <p:guide pos="354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채빈 인" userId="234ad569250ef85f" providerId="LiveId" clId="{5C2A538F-9C9B-4E99-B0E5-6993F3BE5D72}"/>
    <pc:docChg chg="undo redo custSel addSld delSld modSld sldOrd">
      <pc:chgData name="채빈 인" userId="234ad569250ef85f" providerId="LiveId" clId="{5C2A538F-9C9B-4E99-B0E5-6993F3BE5D72}" dt="2024-12-16T04:23:14.923" v="702"/>
      <pc:docMkLst>
        <pc:docMk/>
      </pc:docMkLst>
      <pc:sldChg chg="addSp delSp modSp mod modAnim">
        <pc:chgData name="채빈 인" userId="234ad569250ef85f" providerId="LiveId" clId="{5C2A538F-9C9B-4E99-B0E5-6993F3BE5D72}" dt="2024-12-16T04:15:09.962" v="592" actId="1076"/>
        <pc:sldMkLst>
          <pc:docMk/>
          <pc:sldMk cId="3529083300" sldId="264"/>
        </pc:sldMkLst>
        <pc:spChg chg="mod">
          <ac:chgData name="채빈 인" userId="234ad569250ef85f" providerId="LiveId" clId="{5C2A538F-9C9B-4E99-B0E5-6993F3BE5D72}" dt="2024-12-16T03:38:21.777" v="144" actId="20577"/>
          <ac:spMkLst>
            <pc:docMk/>
            <pc:sldMk cId="3529083300" sldId="264"/>
            <ac:spMk id="6" creationId="{A1687216-9C76-4F29-934C-F430DF40C5FA}"/>
          </ac:spMkLst>
        </pc:spChg>
        <pc:picChg chg="del">
          <ac:chgData name="채빈 인" userId="234ad569250ef85f" providerId="LiveId" clId="{5C2A538F-9C9B-4E99-B0E5-6993F3BE5D72}" dt="2024-12-16T04:14:45.867" v="585" actId="478"/>
          <ac:picMkLst>
            <pc:docMk/>
            <pc:sldMk cId="3529083300" sldId="264"/>
            <ac:picMk id="2" creationId="{A9B6957F-261D-22DC-6043-FBBA6B6C2E5C}"/>
          </ac:picMkLst>
        </pc:picChg>
        <pc:picChg chg="add mod">
          <ac:chgData name="채빈 인" userId="234ad569250ef85f" providerId="LiveId" clId="{5C2A538F-9C9B-4E99-B0E5-6993F3BE5D72}" dt="2024-12-16T04:15:09.962" v="592" actId="1076"/>
          <ac:picMkLst>
            <pc:docMk/>
            <pc:sldMk cId="3529083300" sldId="264"/>
            <ac:picMk id="3" creationId="{72582561-CC0E-5901-3A57-22CCE2A4B6A8}"/>
          </ac:picMkLst>
        </pc:picChg>
      </pc:sldChg>
      <pc:sldChg chg="addSp delSp modSp mod addAnim delAnim modAnim">
        <pc:chgData name="채빈 인" userId="234ad569250ef85f" providerId="LiveId" clId="{5C2A538F-9C9B-4E99-B0E5-6993F3BE5D72}" dt="2024-12-16T04:15:48.229" v="601" actId="1037"/>
        <pc:sldMkLst>
          <pc:docMk/>
          <pc:sldMk cId="1532191254" sldId="268"/>
        </pc:sldMkLst>
        <pc:spChg chg="mod">
          <ac:chgData name="채빈 인" userId="234ad569250ef85f" providerId="LiveId" clId="{5C2A538F-9C9B-4E99-B0E5-6993F3BE5D72}" dt="2024-12-16T03:34:44.511" v="89"/>
          <ac:spMkLst>
            <pc:docMk/>
            <pc:sldMk cId="1532191254" sldId="268"/>
            <ac:spMk id="4" creationId="{DC7CD959-F58A-6C4F-DA40-A0F3B1224645}"/>
          </ac:spMkLst>
        </pc:spChg>
        <pc:spChg chg="mod">
          <ac:chgData name="채빈 인" userId="234ad569250ef85f" providerId="LiveId" clId="{5C2A538F-9C9B-4E99-B0E5-6993F3BE5D72}" dt="2024-12-16T03:38:03.945" v="130" actId="20577"/>
          <ac:spMkLst>
            <pc:docMk/>
            <pc:sldMk cId="1532191254" sldId="268"/>
            <ac:spMk id="6" creationId="{ADF208D3-A966-0D62-ACF4-6672D2F89F94}"/>
          </ac:spMkLst>
        </pc:spChg>
        <pc:spChg chg="del">
          <ac:chgData name="채빈 인" userId="234ad569250ef85f" providerId="LiveId" clId="{5C2A538F-9C9B-4E99-B0E5-6993F3BE5D72}" dt="2024-12-16T03:34:53.390" v="94" actId="478"/>
          <ac:spMkLst>
            <pc:docMk/>
            <pc:sldMk cId="1532191254" sldId="268"/>
            <ac:spMk id="14" creationId="{A85F312B-475C-DD06-F24E-951752A8E654}"/>
          </ac:spMkLst>
        </pc:spChg>
        <pc:spChg chg="del">
          <ac:chgData name="채빈 인" userId="234ad569250ef85f" providerId="LiveId" clId="{5C2A538F-9C9B-4E99-B0E5-6993F3BE5D72}" dt="2024-12-16T03:34:54.329" v="95" actId="478"/>
          <ac:spMkLst>
            <pc:docMk/>
            <pc:sldMk cId="1532191254" sldId="268"/>
            <ac:spMk id="15" creationId="{833DBED5-57E6-0E85-C3CA-6AFB2092C6E5}"/>
          </ac:spMkLst>
        </pc:spChg>
        <pc:grpChg chg="add mod">
          <ac:chgData name="채빈 인" userId="234ad569250ef85f" providerId="LiveId" clId="{5C2A538F-9C9B-4E99-B0E5-6993F3BE5D72}" dt="2024-12-16T04:15:46.149" v="600" actId="1076"/>
          <ac:grpSpMkLst>
            <pc:docMk/>
            <pc:sldMk cId="1532191254" sldId="268"/>
            <ac:grpSpMk id="3" creationId="{3C856570-32C5-AA25-C716-BA46D4EEA128}"/>
          </ac:grpSpMkLst>
        </pc:grpChg>
        <pc:grpChg chg="mod">
          <ac:chgData name="채빈 인" userId="234ad569250ef85f" providerId="LiveId" clId="{5C2A538F-9C9B-4E99-B0E5-6993F3BE5D72}" dt="2024-12-16T03:43:06.678" v="215" actId="1076"/>
          <ac:grpSpMkLst>
            <pc:docMk/>
            <pc:sldMk cId="1532191254" sldId="268"/>
            <ac:grpSpMk id="36" creationId="{DAF8E465-9279-EC13-4E3C-425D1BE19453}"/>
          </ac:grpSpMkLst>
        </pc:grpChg>
        <pc:picChg chg="del">
          <ac:chgData name="채빈 인" userId="234ad569250ef85f" providerId="LiveId" clId="{5C2A538F-9C9B-4E99-B0E5-6993F3BE5D72}" dt="2024-12-16T03:34:09.645" v="88" actId="478"/>
          <ac:picMkLst>
            <pc:docMk/>
            <pc:sldMk cId="1532191254" sldId="268"/>
            <ac:picMk id="2" creationId="{8F4C0430-C6AB-8074-0C4B-52FC36463431}"/>
          </ac:picMkLst>
        </pc:picChg>
        <pc:picChg chg="mod">
          <ac:chgData name="채빈 인" userId="234ad569250ef85f" providerId="LiveId" clId="{5C2A538F-9C9B-4E99-B0E5-6993F3BE5D72}" dt="2024-12-16T04:15:48.229" v="601" actId="1037"/>
          <ac:picMkLst>
            <pc:docMk/>
            <pc:sldMk cId="1532191254" sldId="268"/>
            <ac:picMk id="5" creationId="{BABA8617-5FB2-3763-723A-B19EB366AE06}"/>
          </ac:picMkLst>
        </pc:picChg>
        <pc:picChg chg="add del mod">
          <ac:chgData name="채빈 인" userId="234ad569250ef85f" providerId="LiveId" clId="{5C2A538F-9C9B-4E99-B0E5-6993F3BE5D72}" dt="2024-12-16T04:14:43.390" v="584" actId="478"/>
          <ac:picMkLst>
            <pc:docMk/>
            <pc:sldMk cId="1532191254" sldId="268"/>
            <ac:picMk id="7" creationId="{1A2A029D-E24D-5EBF-2852-10A0589A1A16}"/>
          </ac:picMkLst>
        </pc:picChg>
      </pc:sldChg>
      <pc:sldChg chg="modSp mod">
        <pc:chgData name="채빈 인" userId="234ad569250ef85f" providerId="LiveId" clId="{5C2A538F-9C9B-4E99-B0E5-6993F3BE5D72}" dt="2024-12-16T04:20:37.465" v="694" actId="1038"/>
        <pc:sldMkLst>
          <pc:docMk/>
          <pc:sldMk cId="1474854979" sldId="270"/>
        </pc:sldMkLst>
        <pc:spChg chg="mod">
          <ac:chgData name="채빈 인" userId="234ad569250ef85f" providerId="LiveId" clId="{5C2A538F-9C9B-4E99-B0E5-6993F3BE5D72}" dt="2024-12-16T03:38:36.704" v="156" actId="20577"/>
          <ac:spMkLst>
            <pc:docMk/>
            <pc:sldMk cId="1474854979" sldId="270"/>
            <ac:spMk id="6" creationId="{0E2447EA-C485-E0EE-5C42-783195A698A8}"/>
          </ac:spMkLst>
        </pc:spChg>
        <pc:picChg chg="mod">
          <ac:chgData name="채빈 인" userId="234ad569250ef85f" providerId="LiveId" clId="{5C2A538F-9C9B-4E99-B0E5-6993F3BE5D72}" dt="2024-12-16T04:20:37.465" v="694" actId="1038"/>
          <ac:picMkLst>
            <pc:docMk/>
            <pc:sldMk cId="1474854979" sldId="270"/>
            <ac:picMk id="2" creationId="{A090D5EC-FC5D-FE7D-4582-F2023F5F9AF9}"/>
          </ac:picMkLst>
        </pc:picChg>
      </pc:sldChg>
      <pc:sldChg chg="modSp mod">
        <pc:chgData name="채빈 인" userId="234ad569250ef85f" providerId="LiveId" clId="{5C2A538F-9C9B-4E99-B0E5-6993F3BE5D72}" dt="2024-12-16T04:20:27.549" v="685" actId="1038"/>
        <pc:sldMkLst>
          <pc:docMk/>
          <pc:sldMk cId="3733737796" sldId="272"/>
        </pc:sldMkLst>
        <pc:spChg chg="mod">
          <ac:chgData name="채빈 인" userId="234ad569250ef85f" providerId="LiveId" clId="{5C2A538F-9C9B-4E99-B0E5-6993F3BE5D72}" dt="2024-12-16T03:38:32.953" v="152" actId="20577"/>
          <ac:spMkLst>
            <pc:docMk/>
            <pc:sldMk cId="3733737796" sldId="272"/>
            <ac:spMk id="6" creationId="{871DFF09-AC0C-9AC6-F41F-F17B91C0C7C3}"/>
          </ac:spMkLst>
        </pc:spChg>
        <pc:picChg chg="mod">
          <ac:chgData name="채빈 인" userId="234ad569250ef85f" providerId="LiveId" clId="{5C2A538F-9C9B-4E99-B0E5-6993F3BE5D72}" dt="2024-12-16T04:20:27.549" v="685" actId="1038"/>
          <ac:picMkLst>
            <pc:docMk/>
            <pc:sldMk cId="3733737796" sldId="272"/>
            <ac:picMk id="3" creationId="{336A391A-C070-4FF9-917C-C62C5A44E3FF}"/>
          </ac:picMkLst>
        </pc:picChg>
        <pc:picChg chg="mod">
          <ac:chgData name="채빈 인" userId="234ad569250ef85f" providerId="LiveId" clId="{5C2A538F-9C9B-4E99-B0E5-6993F3BE5D72}" dt="2024-12-16T04:20:27.549" v="685" actId="1038"/>
          <ac:picMkLst>
            <pc:docMk/>
            <pc:sldMk cId="3733737796" sldId="272"/>
            <ac:picMk id="5" creationId="{8F9BEB74-9FAB-90C9-ACC6-43AFECEBDB3E}"/>
          </ac:picMkLst>
        </pc:picChg>
      </pc:sldChg>
      <pc:sldChg chg="modSp add mod">
        <pc:chgData name="채빈 인" userId="234ad569250ef85f" providerId="LiveId" clId="{5C2A538F-9C9B-4E99-B0E5-6993F3BE5D72}" dt="2024-12-16T04:17:41.824" v="604" actId="20577"/>
        <pc:sldMkLst>
          <pc:docMk/>
          <pc:sldMk cId="2779537251" sldId="273"/>
        </pc:sldMkLst>
        <pc:spChg chg="mod">
          <ac:chgData name="채빈 인" userId="234ad569250ef85f" providerId="LiveId" clId="{5C2A538F-9C9B-4E99-B0E5-6993F3BE5D72}" dt="2024-12-16T04:17:41.824" v="604" actId="20577"/>
          <ac:spMkLst>
            <pc:docMk/>
            <pc:sldMk cId="2779537251" sldId="273"/>
            <ac:spMk id="6" creationId="{38D11897-6C11-49A3-F7E4-2B3A0167AD90}"/>
          </ac:spMkLst>
        </pc:spChg>
      </pc:sldChg>
      <pc:sldChg chg="modSp mod modAnim">
        <pc:chgData name="채빈 인" userId="234ad569250ef85f" providerId="LiveId" clId="{5C2A538F-9C9B-4E99-B0E5-6993F3BE5D72}" dt="2024-12-16T04:23:14.923" v="702"/>
        <pc:sldMkLst>
          <pc:docMk/>
          <pc:sldMk cId="3996075259" sldId="278"/>
        </pc:sldMkLst>
        <pc:picChg chg="mod">
          <ac:chgData name="채빈 인" userId="234ad569250ef85f" providerId="LiveId" clId="{5C2A538F-9C9B-4E99-B0E5-6993F3BE5D72}" dt="2024-12-16T03:38:54.891" v="162" actId="1076"/>
          <ac:picMkLst>
            <pc:docMk/>
            <pc:sldMk cId="3996075259" sldId="278"/>
            <ac:picMk id="3" creationId="{103EAA2F-764E-FB64-B02B-99CF03748C38}"/>
          </ac:picMkLst>
        </pc:picChg>
        <pc:picChg chg="mod">
          <ac:chgData name="채빈 인" userId="234ad569250ef85f" providerId="LiveId" clId="{5C2A538F-9C9B-4E99-B0E5-6993F3BE5D72}" dt="2024-12-16T03:38:49.711" v="160" actId="1076"/>
          <ac:picMkLst>
            <pc:docMk/>
            <pc:sldMk cId="3996075259" sldId="278"/>
            <ac:picMk id="8" creationId="{F57C772E-BD63-F5B9-D396-556E76806023}"/>
          </ac:picMkLst>
        </pc:picChg>
      </pc:sldChg>
      <pc:sldChg chg="modSp mod">
        <pc:chgData name="채빈 인" userId="234ad569250ef85f" providerId="LiveId" clId="{5C2A538F-9C9B-4E99-B0E5-6993F3BE5D72}" dt="2024-12-16T03:38:28.844" v="148" actId="20577"/>
        <pc:sldMkLst>
          <pc:docMk/>
          <pc:sldMk cId="3389360948" sldId="279"/>
        </pc:sldMkLst>
        <pc:spChg chg="mod">
          <ac:chgData name="채빈 인" userId="234ad569250ef85f" providerId="LiveId" clId="{5C2A538F-9C9B-4E99-B0E5-6993F3BE5D72}" dt="2024-12-16T03:38:28.844" v="148" actId="20577"/>
          <ac:spMkLst>
            <pc:docMk/>
            <pc:sldMk cId="3389360948" sldId="279"/>
            <ac:spMk id="6" creationId="{32AF9391-CC5C-2040-D30E-5CAA676D2223}"/>
          </ac:spMkLst>
        </pc:spChg>
        <pc:picChg chg="mod">
          <ac:chgData name="채빈 인" userId="234ad569250ef85f" providerId="LiveId" clId="{5C2A538F-9C9B-4E99-B0E5-6993F3BE5D72}" dt="2024-12-16T03:37:41.880" v="128" actId="1076"/>
          <ac:picMkLst>
            <pc:docMk/>
            <pc:sldMk cId="3389360948" sldId="279"/>
            <ac:picMk id="8" creationId="{FE1E05CE-9BED-CBA5-E09A-6F6E10DABD3D}"/>
          </ac:picMkLst>
        </pc:picChg>
      </pc:sldChg>
      <pc:sldChg chg="addSp delSp modSp add del mod">
        <pc:chgData name="채빈 인" userId="234ad569250ef85f" providerId="LiveId" clId="{5C2A538F-9C9B-4E99-B0E5-6993F3BE5D72}" dt="2024-12-16T04:14:01.753" v="578" actId="47"/>
        <pc:sldMkLst>
          <pc:docMk/>
          <pc:sldMk cId="3793303771" sldId="283"/>
        </pc:sldMkLst>
        <pc:spChg chg="add del">
          <ac:chgData name="채빈 인" userId="234ad569250ef85f" providerId="LiveId" clId="{5C2A538F-9C9B-4E99-B0E5-6993F3BE5D72}" dt="2024-12-16T04:10:34.538" v="540" actId="478"/>
          <ac:spMkLst>
            <pc:docMk/>
            <pc:sldMk cId="3793303771" sldId="283"/>
            <ac:spMk id="9" creationId="{43FA38F6-53B7-03F6-F4B4-F16E3DDA4583}"/>
          </ac:spMkLst>
        </pc:spChg>
        <pc:spChg chg="add del">
          <ac:chgData name="채빈 인" userId="234ad569250ef85f" providerId="LiveId" clId="{5C2A538F-9C9B-4E99-B0E5-6993F3BE5D72}" dt="2024-12-16T04:10:34.538" v="540" actId="478"/>
          <ac:spMkLst>
            <pc:docMk/>
            <pc:sldMk cId="3793303771" sldId="283"/>
            <ac:spMk id="10" creationId="{11994999-297E-4DF7-C380-3D8C359216C3}"/>
          </ac:spMkLst>
        </pc:spChg>
        <pc:spChg chg="del">
          <ac:chgData name="채빈 인" userId="234ad569250ef85f" providerId="LiveId" clId="{5C2A538F-9C9B-4E99-B0E5-6993F3BE5D72}" dt="2024-12-16T04:09:45.580" v="521" actId="478"/>
          <ac:spMkLst>
            <pc:docMk/>
            <pc:sldMk cId="3793303771" sldId="283"/>
            <ac:spMk id="17" creationId="{D0F5FACB-5236-F818-017A-9A82C3B8103E}"/>
          </ac:spMkLst>
        </pc:spChg>
        <pc:picChg chg="mod modCrop">
          <ac:chgData name="채빈 인" userId="234ad569250ef85f" providerId="LiveId" clId="{5C2A538F-9C9B-4E99-B0E5-6993F3BE5D72}" dt="2024-12-16T04:12:02.069" v="549" actId="1076"/>
          <ac:picMkLst>
            <pc:docMk/>
            <pc:sldMk cId="3793303771" sldId="283"/>
            <ac:picMk id="3" creationId="{18EDBF8E-E718-69B8-8A65-3C242FDED4DF}"/>
          </ac:picMkLst>
        </pc:picChg>
        <pc:picChg chg="del">
          <ac:chgData name="채빈 인" userId="234ad569250ef85f" providerId="LiveId" clId="{5C2A538F-9C9B-4E99-B0E5-6993F3BE5D72}" dt="2024-12-16T04:09:43.858" v="520" actId="478"/>
          <ac:picMkLst>
            <pc:docMk/>
            <pc:sldMk cId="3793303771" sldId="283"/>
            <ac:picMk id="15" creationId="{10543496-6EA7-835B-05EC-1FE0C2A33295}"/>
          </ac:picMkLst>
        </pc:picChg>
        <pc:cxnChg chg="add del mod">
          <ac:chgData name="채빈 인" userId="234ad569250ef85f" providerId="LiveId" clId="{5C2A538F-9C9B-4E99-B0E5-6993F3BE5D72}" dt="2024-12-16T04:10:34.538" v="540" actId="478"/>
          <ac:cxnSpMkLst>
            <pc:docMk/>
            <pc:sldMk cId="3793303771" sldId="283"/>
            <ac:cxnSpMk id="7" creationId="{DC019EFF-ADD2-3AB7-33CB-C3D12FB3BF70}"/>
          </ac:cxnSpMkLst>
        </pc:cxnChg>
        <pc:cxnChg chg="add del">
          <ac:chgData name="채빈 인" userId="234ad569250ef85f" providerId="LiveId" clId="{5C2A538F-9C9B-4E99-B0E5-6993F3BE5D72}" dt="2024-12-16T04:10:34.758" v="541" actId="478"/>
          <ac:cxnSpMkLst>
            <pc:docMk/>
            <pc:sldMk cId="3793303771" sldId="283"/>
            <ac:cxnSpMk id="8" creationId="{64816A2B-6753-B1FF-0E26-86B3B491B5F6}"/>
          </ac:cxnSpMkLst>
        </pc:cxnChg>
      </pc:sldChg>
      <pc:sldChg chg="del">
        <pc:chgData name="채빈 인" userId="234ad569250ef85f" providerId="LiveId" clId="{5C2A538F-9C9B-4E99-B0E5-6993F3BE5D72}" dt="2024-12-16T04:14:03.311" v="579" actId="47"/>
        <pc:sldMkLst>
          <pc:docMk/>
          <pc:sldMk cId="1463988654" sldId="284"/>
        </pc:sldMkLst>
      </pc:sldChg>
      <pc:sldChg chg="modSp mod">
        <pc:chgData name="채빈 인" userId="234ad569250ef85f" providerId="LiveId" clId="{5C2A538F-9C9B-4E99-B0E5-6993F3BE5D72}" dt="2024-12-16T03:38:07.910" v="134" actId="20577"/>
        <pc:sldMkLst>
          <pc:docMk/>
          <pc:sldMk cId="1277292148" sldId="285"/>
        </pc:sldMkLst>
        <pc:spChg chg="mod">
          <ac:chgData name="채빈 인" userId="234ad569250ef85f" providerId="LiveId" clId="{5C2A538F-9C9B-4E99-B0E5-6993F3BE5D72}" dt="2024-12-16T03:38:07.910" v="134" actId="20577"/>
          <ac:spMkLst>
            <pc:docMk/>
            <pc:sldMk cId="1277292148" sldId="285"/>
            <ac:spMk id="6" creationId="{EB2CC7E1-DDD2-7F93-5059-EFDCDC4D4647}"/>
          </ac:spMkLst>
        </pc:spChg>
      </pc:sldChg>
      <pc:sldChg chg="del">
        <pc:chgData name="채빈 인" userId="234ad569250ef85f" providerId="LiveId" clId="{5C2A538F-9C9B-4E99-B0E5-6993F3BE5D72}" dt="2024-12-16T04:13:47.094" v="575" actId="47"/>
        <pc:sldMkLst>
          <pc:docMk/>
          <pc:sldMk cId="26930466" sldId="288"/>
        </pc:sldMkLst>
      </pc:sldChg>
      <pc:sldChg chg="addSp delSp modSp mod">
        <pc:chgData name="채빈 인" userId="234ad569250ef85f" providerId="LiveId" clId="{5C2A538F-9C9B-4E99-B0E5-6993F3BE5D72}" dt="2024-12-16T03:33:39.039" v="87" actId="478"/>
        <pc:sldMkLst>
          <pc:docMk/>
          <pc:sldMk cId="32315212" sldId="289"/>
        </pc:sldMkLst>
        <pc:spChg chg="del mod">
          <ac:chgData name="채빈 인" userId="234ad569250ef85f" providerId="LiveId" clId="{5C2A538F-9C9B-4E99-B0E5-6993F3BE5D72}" dt="2024-12-16T03:33:39.039" v="87" actId="478"/>
          <ac:spMkLst>
            <pc:docMk/>
            <pc:sldMk cId="32315212" sldId="289"/>
            <ac:spMk id="3" creationId="{15AB38C4-B470-0AB3-0C11-8986988FA150}"/>
          </ac:spMkLst>
        </pc:spChg>
        <pc:spChg chg="mod">
          <ac:chgData name="채빈 인" userId="234ad569250ef85f" providerId="LiveId" clId="{5C2A538F-9C9B-4E99-B0E5-6993F3BE5D72}" dt="2024-12-16T03:33:35.941" v="86" actId="2711"/>
          <ac:spMkLst>
            <pc:docMk/>
            <pc:sldMk cId="32315212" sldId="289"/>
            <ac:spMk id="4" creationId="{91C857AF-35E7-CF29-DC82-027E479367A4}"/>
          </ac:spMkLst>
        </pc:spChg>
        <pc:spChg chg="mod">
          <ac:chgData name="채빈 인" userId="234ad569250ef85f" providerId="LiveId" clId="{5C2A538F-9C9B-4E99-B0E5-6993F3BE5D72}" dt="2024-12-16T03:33:35.941" v="86" actId="2711"/>
          <ac:spMkLst>
            <pc:docMk/>
            <pc:sldMk cId="32315212" sldId="289"/>
            <ac:spMk id="5" creationId="{4E5368D4-3A8C-87FE-C64F-2D531B14FDCD}"/>
          </ac:spMkLst>
        </pc:spChg>
        <pc:spChg chg="mod">
          <ac:chgData name="채빈 인" userId="234ad569250ef85f" providerId="LiveId" clId="{5C2A538F-9C9B-4E99-B0E5-6993F3BE5D72}" dt="2024-12-16T03:33:35.941" v="86" actId="2711"/>
          <ac:spMkLst>
            <pc:docMk/>
            <pc:sldMk cId="32315212" sldId="289"/>
            <ac:spMk id="8" creationId="{183FCC15-9325-E97A-EF16-40D9E19B232D}"/>
          </ac:spMkLst>
        </pc:spChg>
        <pc:spChg chg="mod">
          <ac:chgData name="채빈 인" userId="234ad569250ef85f" providerId="LiveId" clId="{5C2A538F-9C9B-4E99-B0E5-6993F3BE5D72}" dt="2024-12-16T03:33:35.941" v="86" actId="2711"/>
          <ac:spMkLst>
            <pc:docMk/>
            <pc:sldMk cId="32315212" sldId="289"/>
            <ac:spMk id="9" creationId="{809B8C49-BD0C-81D1-C945-6532802F05A2}"/>
          </ac:spMkLst>
        </pc:spChg>
        <pc:spChg chg="mod">
          <ac:chgData name="채빈 인" userId="234ad569250ef85f" providerId="LiveId" clId="{5C2A538F-9C9B-4E99-B0E5-6993F3BE5D72}" dt="2024-12-16T03:33:35.941" v="86" actId="2711"/>
          <ac:spMkLst>
            <pc:docMk/>
            <pc:sldMk cId="32315212" sldId="289"/>
            <ac:spMk id="11" creationId="{F5284377-D1FC-A6D4-6348-86EED3B880F7}"/>
          </ac:spMkLst>
        </pc:spChg>
        <pc:spChg chg="mod">
          <ac:chgData name="채빈 인" userId="234ad569250ef85f" providerId="LiveId" clId="{5C2A538F-9C9B-4E99-B0E5-6993F3BE5D72}" dt="2024-12-16T03:33:35.941" v="86" actId="2711"/>
          <ac:spMkLst>
            <pc:docMk/>
            <pc:sldMk cId="32315212" sldId="289"/>
            <ac:spMk id="12" creationId="{AA1B06A5-9DC2-2D7E-955F-30E6EFEA41E6}"/>
          </ac:spMkLst>
        </pc:spChg>
        <pc:spChg chg="add mod">
          <ac:chgData name="채빈 인" userId="234ad569250ef85f" providerId="LiveId" clId="{5C2A538F-9C9B-4E99-B0E5-6993F3BE5D72}" dt="2024-12-16T03:33:35.941" v="86" actId="2711"/>
          <ac:spMkLst>
            <pc:docMk/>
            <pc:sldMk cId="32315212" sldId="289"/>
            <ac:spMk id="13" creationId="{1BD710D9-A45A-5E8D-000D-827322231A13}"/>
          </ac:spMkLst>
        </pc:spChg>
        <pc:spChg chg="del">
          <ac:chgData name="채빈 인" userId="234ad569250ef85f" providerId="LiveId" clId="{5C2A538F-9C9B-4E99-B0E5-6993F3BE5D72}" dt="2024-12-16T03:31:46.791" v="4" actId="478"/>
          <ac:spMkLst>
            <pc:docMk/>
            <pc:sldMk cId="32315212" sldId="289"/>
            <ac:spMk id="14" creationId="{6D562B48-C86D-6CA2-D4BA-2CCD6948FC44}"/>
          </ac:spMkLst>
        </pc:spChg>
        <pc:spChg chg="del">
          <ac:chgData name="채빈 인" userId="234ad569250ef85f" providerId="LiveId" clId="{5C2A538F-9C9B-4E99-B0E5-6993F3BE5D72}" dt="2024-12-16T03:31:46.211" v="3" actId="478"/>
          <ac:spMkLst>
            <pc:docMk/>
            <pc:sldMk cId="32315212" sldId="289"/>
            <ac:spMk id="15" creationId="{3A38DCFD-DFAA-A535-872B-145C0065955F}"/>
          </ac:spMkLst>
        </pc:spChg>
        <pc:spChg chg="add mod">
          <ac:chgData name="채빈 인" userId="234ad569250ef85f" providerId="LiveId" clId="{5C2A538F-9C9B-4E99-B0E5-6993F3BE5D72}" dt="2024-12-16T03:33:35.941" v="86" actId="2711"/>
          <ac:spMkLst>
            <pc:docMk/>
            <pc:sldMk cId="32315212" sldId="289"/>
            <ac:spMk id="16" creationId="{26B8B34D-53DA-1BF7-FE12-32F2922E4975}"/>
          </ac:spMkLst>
        </pc:spChg>
        <pc:spChg chg="add mod">
          <ac:chgData name="채빈 인" userId="234ad569250ef85f" providerId="LiveId" clId="{5C2A538F-9C9B-4E99-B0E5-6993F3BE5D72}" dt="2024-12-16T03:33:35.941" v="86" actId="2711"/>
          <ac:spMkLst>
            <pc:docMk/>
            <pc:sldMk cId="32315212" sldId="289"/>
            <ac:spMk id="17" creationId="{81AB3EE9-2A34-4A2F-EB29-12862A954890}"/>
          </ac:spMkLst>
        </pc:spChg>
        <pc:grpChg chg="add mod">
          <ac:chgData name="채빈 인" userId="234ad569250ef85f" providerId="LiveId" clId="{5C2A538F-9C9B-4E99-B0E5-6993F3BE5D72}" dt="2024-12-16T03:31:52.044" v="5" actId="1076"/>
          <ac:grpSpMkLst>
            <pc:docMk/>
            <pc:sldMk cId="32315212" sldId="289"/>
            <ac:grpSpMk id="2" creationId="{08C8AC48-7F0B-A050-6F27-F57F520E46BC}"/>
          </ac:grpSpMkLst>
        </pc:grpChg>
        <pc:grpChg chg="add mod">
          <ac:chgData name="채빈 인" userId="234ad569250ef85f" providerId="LiveId" clId="{5C2A538F-9C9B-4E99-B0E5-6993F3BE5D72}" dt="2024-12-16T03:32:04.977" v="7" actId="1076"/>
          <ac:grpSpMkLst>
            <pc:docMk/>
            <pc:sldMk cId="32315212" sldId="289"/>
            <ac:grpSpMk id="7" creationId="{E85412EB-63D2-7DF5-9996-C7C68C125DFF}"/>
          </ac:grpSpMkLst>
        </pc:grpChg>
        <pc:grpChg chg="add mod">
          <ac:chgData name="채빈 인" userId="234ad569250ef85f" providerId="LiveId" clId="{5C2A538F-9C9B-4E99-B0E5-6993F3BE5D72}" dt="2024-12-16T03:32:18.149" v="10" actId="1076"/>
          <ac:grpSpMkLst>
            <pc:docMk/>
            <pc:sldMk cId="32315212" sldId="289"/>
            <ac:grpSpMk id="10" creationId="{26DE7391-8D10-9082-800F-F9AF98781B93}"/>
          </ac:grpSpMkLst>
        </pc:grpChg>
      </pc:sldChg>
      <pc:sldChg chg="modSp mod">
        <pc:chgData name="채빈 인" userId="234ad569250ef85f" providerId="LiveId" clId="{5C2A538F-9C9B-4E99-B0E5-6993F3BE5D72}" dt="2024-12-16T03:38:18.866" v="142" actId="20577"/>
        <pc:sldMkLst>
          <pc:docMk/>
          <pc:sldMk cId="1222457993" sldId="290"/>
        </pc:sldMkLst>
        <pc:spChg chg="mod">
          <ac:chgData name="채빈 인" userId="234ad569250ef85f" providerId="LiveId" clId="{5C2A538F-9C9B-4E99-B0E5-6993F3BE5D72}" dt="2024-12-16T03:38:18.866" v="142" actId="20577"/>
          <ac:spMkLst>
            <pc:docMk/>
            <pc:sldMk cId="1222457993" sldId="290"/>
            <ac:spMk id="6" creationId="{6763622D-9002-F589-CDDC-836504A6E8A8}"/>
          </ac:spMkLst>
        </pc:spChg>
      </pc:sldChg>
      <pc:sldChg chg="delSp modSp mod">
        <pc:chgData name="채빈 인" userId="234ad569250ef85f" providerId="LiveId" clId="{5C2A538F-9C9B-4E99-B0E5-6993F3BE5D72}" dt="2024-12-16T03:38:25.667" v="146" actId="20577"/>
        <pc:sldMkLst>
          <pc:docMk/>
          <pc:sldMk cId="1995493499" sldId="291"/>
        </pc:sldMkLst>
        <pc:spChg chg="del mod">
          <ac:chgData name="채빈 인" userId="234ad569250ef85f" providerId="LiveId" clId="{5C2A538F-9C9B-4E99-B0E5-6993F3BE5D72}" dt="2024-12-16T03:37:08.903" v="117" actId="478"/>
          <ac:spMkLst>
            <pc:docMk/>
            <pc:sldMk cId="1995493499" sldId="291"/>
            <ac:spMk id="3" creationId="{70C7438F-9FF0-30D9-81F7-957A1E347B90}"/>
          </ac:spMkLst>
        </pc:spChg>
        <pc:spChg chg="mod">
          <ac:chgData name="채빈 인" userId="234ad569250ef85f" providerId="LiveId" clId="{5C2A538F-9C9B-4E99-B0E5-6993F3BE5D72}" dt="2024-12-16T03:38:25.667" v="146" actId="20577"/>
          <ac:spMkLst>
            <pc:docMk/>
            <pc:sldMk cId="1995493499" sldId="291"/>
            <ac:spMk id="6" creationId="{007E7DA6-4ACF-5ACE-C8AA-B4D60301346E}"/>
          </ac:spMkLst>
        </pc:spChg>
        <pc:picChg chg="mod">
          <ac:chgData name="채빈 인" userId="234ad569250ef85f" providerId="LiveId" clId="{5C2A538F-9C9B-4E99-B0E5-6993F3BE5D72}" dt="2024-12-16T03:37:19.221" v="122" actId="1076"/>
          <ac:picMkLst>
            <pc:docMk/>
            <pc:sldMk cId="1995493499" sldId="291"/>
            <ac:picMk id="8" creationId="{1C2903C3-77A1-34FA-2B2E-5A33B5B0E6E9}"/>
          </ac:picMkLst>
        </pc:picChg>
        <pc:picChg chg="mod">
          <ac:chgData name="채빈 인" userId="234ad569250ef85f" providerId="LiveId" clId="{5C2A538F-9C9B-4E99-B0E5-6993F3BE5D72}" dt="2024-12-16T03:37:31.844" v="127" actId="1076"/>
          <ac:picMkLst>
            <pc:docMk/>
            <pc:sldMk cId="1995493499" sldId="291"/>
            <ac:picMk id="9" creationId="{E1CCB1D0-258D-CA80-ABF0-F9C060A51ABD}"/>
          </ac:picMkLst>
        </pc:picChg>
      </pc:sldChg>
      <pc:sldChg chg="addSp delSp modSp add mod ord delAnim modAnim">
        <pc:chgData name="채빈 인" userId="234ad569250ef85f" providerId="LiveId" clId="{5C2A538F-9C9B-4E99-B0E5-6993F3BE5D72}" dt="2024-12-16T04:02:20.096" v="425"/>
        <pc:sldMkLst>
          <pc:docMk/>
          <pc:sldMk cId="4189802718" sldId="292"/>
        </pc:sldMkLst>
        <pc:spChg chg="mod">
          <ac:chgData name="채빈 인" userId="234ad569250ef85f" providerId="LiveId" clId="{5C2A538F-9C9B-4E99-B0E5-6993F3BE5D72}" dt="2024-12-16T03:42:59.172" v="213"/>
          <ac:spMkLst>
            <pc:docMk/>
            <pc:sldMk cId="4189802718" sldId="292"/>
            <ac:spMk id="3" creationId="{27F72187-27F1-C5A2-DD7F-E53C47EBCF71}"/>
          </ac:spMkLst>
        </pc:spChg>
        <pc:spChg chg="mod">
          <ac:chgData name="채빈 인" userId="234ad569250ef85f" providerId="LiveId" clId="{5C2A538F-9C9B-4E99-B0E5-6993F3BE5D72}" dt="2024-12-16T03:48:04.771" v="328" actId="113"/>
          <ac:spMkLst>
            <pc:docMk/>
            <pc:sldMk cId="4189802718" sldId="292"/>
            <ac:spMk id="4" creationId="{697ABBA5-2C60-BB3C-6A93-FA050FA57C62}"/>
          </ac:spMkLst>
        </pc:spChg>
        <pc:spChg chg="mod">
          <ac:chgData name="채빈 인" userId="234ad569250ef85f" providerId="LiveId" clId="{5C2A538F-9C9B-4E99-B0E5-6993F3BE5D72}" dt="2024-12-16T03:39:17.622" v="168" actId="20577"/>
          <ac:spMkLst>
            <pc:docMk/>
            <pc:sldMk cId="4189802718" sldId="292"/>
            <ac:spMk id="6" creationId="{1D7AFC11-A192-9B6D-299B-77389EE82ABF}"/>
          </ac:spMkLst>
        </pc:spChg>
        <pc:spChg chg="mod">
          <ac:chgData name="채빈 인" userId="234ad569250ef85f" providerId="LiveId" clId="{5C2A538F-9C9B-4E99-B0E5-6993F3BE5D72}" dt="2024-12-16T03:42:59.172" v="213"/>
          <ac:spMkLst>
            <pc:docMk/>
            <pc:sldMk cId="4189802718" sldId="292"/>
            <ac:spMk id="9" creationId="{F1104BFA-7D9B-BF0F-6685-6521B24D70AE}"/>
          </ac:spMkLst>
        </pc:spChg>
        <pc:spChg chg="mod">
          <ac:chgData name="채빈 인" userId="234ad569250ef85f" providerId="LiveId" clId="{5C2A538F-9C9B-4E99-B0E5-6993F3BE5D72}" dt="2024-12-16T03:42:59.172" v="213"/>
          <ac:spMkLst>
            <pc:docMk/>
            <pc:sldMk cId="4189802718" sldId="292"/>
            <ac:spMk id="10" creationId="{D5783228-14F4-FE1F-AF11-928E7AE813C3}"/>
          </ac:spMkLst>
        </pc:spChg>
        <pc:spChg chg="mod">
          <ac:chgData name="채빈 인" userId="234ad569250ef85f" providerId="LiveId" clId="{5C2A538F-9C9B-4E99-B0E5-6993F3BE5D72}" dt="2024-12-16T03:43:29.493" v="217" actId="571"/>
          <ac:spMkLst>
            <pc:docMk/>
            <pc:sldMk cId="4189802718" sldId="292"/>
            <ac:spMk id="12" creationId="{41B50432-959B-A275-6DEB-8D6BBA46B067}"/>
          </ac:spMkLst>
        </pc:spChg>
        <pc:spChg chg="mod">
          <ac:chgData name="채빈 인" userId="234ad569250ef85f" providerId="LiveId" clId="{5C2A538F-9C9B-4E99-B0E5-6993F3BE5D72}" dt="2024-12-16T03:48:08.169" v="329" actId="403"/>
          <ac:spMkLst>
            <pc:docMk/>
            <pc:sldMk cId="4189802718" sldId="292"/>
            <ac:spMk id="13" creationId="{DD940057-4D70-64DB-0246-C36E1CF7A785}"/>
          </ac:spMkLst>
        </pc:spChg>
        <pc:spChg chg="mod">
          <ac:chgData name="채빈 인" userId="234ad569250ef85f" providerId="LiveId" clId="{5C2A538F-9C9B-4E99-B0E5-6993F3BE5D72}" dt="2024-12-16T03:43:29.493" v="217" actId="571"/>
          <ac:spMkLst>
            <pc:docMk/>
            <pc:sldMk cId="4189802718" sldId="292"/>
            <ac:spMk id="15" creationId="{4633DFFA-7D38-21C8-B19E-2F1F2ED69153}"/>
          </ac:spMkLst>
        </pc:spChg>
        <pc:spChg chg="mod">
          <ac:chgData name="채빈 인" userId="234ad569250ef85f" providerId="LiveId" clId="{5C2A538F-9C9B-4E99-B0E5-6993F3BE5D72}" dt="2024-12-16T03:45:29.393" v="263" actId="20577"/>
          <ac:spMkLst>
            <pc:docMk/>
            <pc:sldMk cId="4189802718" sldId="292"/>
            <ac:spMk id="16" creationId="{A325A68E-E8B0-A122-8116-CCB3323E6C9F}"/>
          </ac:spMkLst>
        </pc:spChg>
        <pc:spChg chg="mod topLvl">
          <ac:chgData name="채빈 인" userId="234ad569250ef85f" providerId="LiveId" clId="{5C2A538F-9C9B-4E99-B0E5-6993F3BE5D72}" dt="2024-12-16T03:45:13.410" v="243" actId="478"/>
          <ac:spMkLst>
            <pc:docMk/>
            <pc:sldMk cId="4189802718" sldId="292"/>
            <ac:spMk id="18" creationId="{6D7FBC65-E66F-0F90-4200-690422C2A109}"/>
          </ac:spMkLst>
        </pc:spChg>
        <pc:spChg chg="del mod topLvl">
          <ac:chgData name="채빈 인" userId="234ad569250ef85f" providerId="LiveId" clId="{5C2A538F-9C9B-4E99-B0E5-6993F3BE5D72}" dt="2024-12-16T03:45:13.410" v="243" actId="478"/>
          <ac:spMkLst>
            <pc:docMk/>
            <pc:sldMk cId="4189802718" sldId="292"/>
            <ac:spMk id="19" creationId="{0A13619E-97CB-8229-1D98-55D8FA8A03D8}"/>
          </ac:spMkLst>
        </pc:spChg>
        <pc:spChg chg="mod topLvl">
          <ac:chgData name="채빈 인" userId="234ad569250ef85f" providerId="LiveId" clId="{5C2A538F-9C9B-4E99-B0E5-6993F3BE5D72}" dt="2024-12-16T04:01:21.095" v="417" actId="207"/>
          <ac:spMkLst>
            <pc:docMk/>
            <pc:sldMk cId="4189802718" sldId="292"/>
            <ac:spMk id="21" creationId="{C54F009A-2C9C-4EE0-87A6-226A7C3ABD9A}"/>
          </ac:spMkLst>
        </pc:spChg>
        <pc:spChg chg="del mod topLvl">
          <ac:chgData name="채빈 인" userId="234ad569250ef85f" providerId="LiveId" clId="{5C2A538F-9C9B-4E99-B0E5-6993F3BE5D72}" dt="2024-12-16T03:45:06.403" v="240" actId="478"/>
          <ac:spMkLst>
            <pc:docMk/>
            <pc:sldMk cId="4189802718" sldId="292"/>
            <ac:spMk id="22" creationId="{F2F62B4F-0E3D-7304-E28E-922126EE3776}"/>
          </ac:spMkLst>
        </pc:spChg>
        <pc:spChg chg="add mod">
          <ac:chgData name="채빈 인" userId="234ad569250ef85f" providerId="LiveId" clId="{5C2A538F-9C9B-4E99-B0E5-6993F3BE5D72}" dt="2024-12-16T03:48:42.729" v="335" actId="14100"/>
          <ac:spMkLst>
            <pc:docMk/>
            <pc:sldMk cId="4189802718" sldId="292"/>
            <ac:spMk id="23" creationId="{932580D1-ADF0-C51C-FB2D-CBC7D480C8B3}"/>
          </ac:spMkLst>
        </pc:spChg>
        <pc:spChg chg="add del mod">
          <ac:chgData name="채빈 인" userId="234ad569250ef85f" providerId="LiveId" clId="{5C2A538F-9C9B-4E99-B0E5-6993F3BE5D72}" dt="2024-12-16T03:46:40.594" v="322" actId="478"/>
          <ac:spMkLst>
            <pc:docMk/>
            <pc:sldMk cId="4189802718" sldId="292"/>
            <ac:spMk id="24" creationId="{AC83F13B-E755-8D79-6445-72223ECDA8C3}"/>
          </ac:spMkLst>
        </pc:spChg>
        <pc:spChg chg="add mod">
          <ac:chgData name="채빈 인" userId="234ad569250ef85f" providerId="LiveId" clId="{5C2A538F-9C9B-4E99-B0E5-6993F3BE5D72}" dt="2024-12-16T03:46:58.953" v="323" actId="571"/>
          <ac:spMkLst>
            <pc:docMk/>
            <pc:sldMk cId="4189802718" sldId="292"/>
            <ac:spMk id="25" creationId="{1D432AA8-9D36-F08E-EA31-D154485D0E5B}"/>
          </ac:spMkLst>
        </pc:spChg>
        <pc:spChg chg="add mod">
          <ac:chgData name="채빈 인" userId="234ad569250ef85f" providerId="LiveId" clId="{5C2A538F-9C9B-4E99-B0E5-6993F3BE5D72}" dt="2024-12-16T03:54:28.543" v="375" actId="1076"/>
          <ac:spMkLst>
            <pc:docMk/>
            <pc:sldMk cId="4189802718" sldId="292"/>
            <ac:spMk id="26" creationId="{8642BCAB-21E7-F8D3-F79E-CEF4F9E52075}"/>
          </ac:spMkLst>
        </pc:spChg>
        <pc:spChg chg="mod">
          <ac:chgData name="채빈 인" userId="234ad569250ef85f" providerId="LiveId" clId="{5C2A538F-9C9B-4E99-B0E5-6993F3BE5D72}" dt="2024-12-16T03:39:31.086" v="201" actId="20577"/>
          <ac:spMkLst>
            <pc:docMk/>
            <pc:sldMk cId="4189802718" sldId="292"/>
            <ac:spMk id="96" creationId="{BCB20DEF-A2A0-781D-32A4-5DF322E869EC}"/>
          </ac:spMkLst>
        </pc:spChg>
        <pc:grpChg chg="add mod">
          <ac:chgData name="채빈 인" userId="234ad569250ef85f" providerId="LiveId" clId="{5C2A538F-9C9B-4E99-B0E5-6993F3BE5D72}" dt="2024-12-16T03:43:56.601" v="226" actId="1035"/>
          <ac:grpSpMkLst>
            <pc:docMk/>
            <pc:sldMk cId="4189802718" sldId="292"/>
            <ac:grpSpMk id="2" creationId="{57141892-CB7D-DCB6-3CD3-E6BCA4CBBC6C}"/>
          </ac:grpSpMkLst>
        </pc:grpChg>
        <pc:grpChg chg="mod">
          <ac:chgData name="채빈 인" userId="234ad569250ef85f" providerId="LiveId" clId="{5C2A538F-9C9B-4E99-B0E5-6993F3BE5D72}" dt="2024-12-16T03:42:59.172" v="213"/>
          <ac:grpSpMkLst>
            <pc:docMk/>
            <pc:sldMk cId="4189802718" sldId="292"/>
            <ac:grpSpMk id="7" creationId="{C78F0A14-D5EA-A214-16BF-D84E1CA61824}"/>
          </ac:grpSpMkLst>
        </pc:grpChg>
        <pc:grpChg chg="add mod">
          <ac:chgData name="채빈 인" userId="234ad569250ef85f" providerId="LiveId" clId="{5C2A538F-9C9B-4E99-B0E5-6993F3BE5D72}" dt="2024-12-16T03:43:43.314" v="219" actId="1076"/>
          <ac:grpSpMkLst>
            <pc:docMk/>
            <pc:sldMk cId="4189802718" sldId="292"/>
            <ac:grpSpMk id="11" creationId="{F27AA378-E002-257A-4015-D75BB5D01937}"/>
          </ac:grpSpMkLst>
        </pc:grpChg>
        <pc:grpChg chg="mod">
          <ac:chgData name="채빈 인" userId="234ad569250ef85f" providerId="LiveId" clId="{5C2A538F-9C9B-4E99-B0E5-6993F3BE5D72}" dt="2024-12-16T03:43:29.493" v="217" actId="571"/>
          <ac:grpSpMkLst>
            <pc:docMk/>
            <pc:sldMk cId="4189802718" sldId="292"/>
            <ac:grpSpMk id="14" creationId="{418A9C36-1922-8027-1E3E-9B8F6884E2ED}"/>
          </ac:grpSpMkLst>
        </pc:grpChg>
        <pc:grpChg chg="add del mod">
          <ac:chgData name="채빈 인" userId="234ad569250ef85f" providerId="LiveId" clId="{5C2A538F-9C9B-4E99-B0E5-6993F3BE5D72}" dt="2024-12-16T03:45:13.410" v="243" actId="478"/>
          <ac:grpSpMkLst>
            <pc:docMk/>
            <pc:sldMk cId="4189802718" sldId="292"/>
            <ac:grpSpMk id="17" creationId="{3AA660B4-502A-B917-EC76-D0646217352C}"/>
          </ac:grpSpMkLst>
        </pc:grpChg>
        <pc:grpChg chg="add del mod">
          <ac:chgData name="채빈 인" userId="234ad569250ef85f" providerId="LiveId" clId="{5C2A538F-9C9B-4E99-B0E5-6993F3BE5D72}" dt="2024-12-16T03:45:06.403" v="240" actId="478"/>
          <ac:grpSpMkLst>
            <pc:docMk/>
            <pc:sldMk cId="4189802718" sldId="292"/>
            <ac:grpSpMk id="20" creationId="{1BD7ACE8-3C07-1E17-DF83-225824F123F9}"/>
          </ac:grpSpMkLst>
        </pc:grpChg>
        <pc:picChg chg="del">
          <ac:chgData name="채빈 인" userId="234ad569250ef85f" providerId="LiveId" clId="{5C2A538F-9C9B-4E99-B0E5-6993F3BE5D72}" dt="2024-12-16T03:39:20.734" v="170" actId="478"/>
          <ac:picMkLst>
            <pc:docMk/>
            <pc:sldMk cId="4189802718" sldId="292"/>
            <ac:picMk id="5" creationId="{E13BA4A5-CC17-AF9D-0CDC-79B91F746797}"/>
          </ac:picMkLst>
        </pc:picChg>
        <pc:picChg chg="del">
          <ac:chgData name="채빈 인" userId="234ad569250ef85f" providerId="LiveId" clId="{5C2A538F-9C9B-4E99-B0E5-6993F3BE5D72}" dt="2024-12-16T03:39:20.180" v="169" actId="478"/>
          <ac:picMkLst>
            <pc:docMk/>
            <pc:sldMk cId="4189802718" sldId="292"/>
            <ac:picMk id="8" creationId="{60ABC556-E070-C1F6-FD53-6F1092BC0A29}"/>
          </ac:picMkLst>
        </pc:picChg>
        <pc:picChg chg="add mod">
          <ac:chgData name="채빈 인" userId="234ad569250ef85f" providerId="LiveId" clId="{5C2A538F-9C9B-4E99-B0E5-6993F3BE5D72}" dt="2024-12-16T03:58:41.061" v="385" actId="1076"/>
          <ac:picMkLst>
            <pc:docMk/>
            <pc:sldMk cId="4189802718" sldId="292"/>
            <ac:picMk id="28" creationId="{CF659BAD-9B57-3A9C-A5E4-0B74A3C7833B}"/>
          </ac:picMkLst>
        </pc:picChg>
        <pc:picChg chg="add del mod">
          <ac:chgData name="채빈 인" userId="234ad569250ef85f" providerId="LiveId" clId="{5C2A538F-9C9B-4E99-B0E5-6993F3BE5D72}" dt="2024-12-16T04:00:10.708" v="409" actId="478"/>
          <ac:picMkLst>
            <pc:docMk/>
            <pc:sldMk cId="4189802718" sldId="292"/>
            <ac:picMk id="30" creationId="{35B34F74-6F13-39BB-A24F-74EB2BF286B4}"/>
          </ac:picMkLst>
        </pc:picChg>
        <pc:picChg chg="add del mod">
          <ac:chgData name="채빈 인" userId="234ad569250ef85f" providerId="LiveId" clId="{5C2A538F-9C9B-4E99-B0E5-6993F3BE5D72}" dt="2024-12-16T04:01:24.160" v="418" actId="478"/>
          <ac:picMkLst>
            <pc:docMk/>
            <pc:sldMk cId="4189802718" sldId="292"/>
            <ac:picMk id="32" creationId="{A8F2D518-789A-ADA0-DD78-6555BFB396FB}"/>
          </ac:picMkLst>
        </pc:picChg>
        <pc:picChg chg="add mod">
          <ac:chgData name="채빈 인" userId="234ad569250ef85f" providerId="LiveId" clId="{5C2A538F-9C9B-4E99-B0E5-6993F3BE5D72}" dt="2024-12-16T04:01:40.551" v="420"/>
          <ac:picMkLst>
            <pc:docMk/>
            <pc:sldMk cId="4189802718" sldId="292"/>
            <ac:picMk id="33" creationId="{01DF1564-8503-9BD0-7CD3-3CC57590DBC7}"/>
          </ac:picMkLst>
        </pc:picChg>
        <pc:picChg chg="add del mod">
          <ac:chgData name="채빈 인" userId="234ad569250ef85f" providerId="LiveId" clId="{5C2A538F-9C9B-4E99-B0E5-6993F3BE5D72}" dt="2024-12-16T03:50:13.991" v="345" actId="478"/>
          <ac:picMkLst>
            <pc:docMk/>
            <pc:sldMk cId="4189802718" sldId="292"/>
            <ac:picMk id="1026" creationId="{CBAF4A61-9864-905B-9E19-8BC505CFD25F}"/>
          </ac:picMkLst>
        </pc:picChg>
        <pc:picChg chg="add del mod">
          <ac:chgData name="채빈 인" userId="234ad569250ef85f" providerId="LiveId" clId="{5C2A538F-9C9B-4E99-B0E5-6993F3BE5D72}" dt="2024-12-16T03:51:48.592" v="349" actId="478"/>
          <ac:picMkLst>
            <pc:docMk/>
            <pc:sldMk cId="4189802718" sldId="292"/>
            <ac:picMk id="1028" creationId="{DD6F66D4-35B6-8C6A-72D0-45D77A23C625}"/>
          </ac:picMkLst>
        </pc:picChg>
        <pc:picChg chg="add mod">
          <ac:chgData name="채빈 인" userId="234ad569250ef85f" providerId="LiveId" clId="{5C2A538F-9C9B-4E99-B0E5-6993F3BE5D72}" dt="2024-12-16T03:52:01.743" v="354" actId="1076"/>
          <ac:picMkLst>
            <pc:docMk/>
            <pc:sldMk cId="4189802718" sldId="292"/>
            <ac:picMk id="1030" creationId="{E5839B46-F71F-CCBD-22EB-B6455C2A8500}"/>
          </ac:picMkLst>
        </pc:picChg>
        <pc:picChg chg="add mod">
          <ac:chgData name="채빈 인" userId="234ad569250ef85f" providerId="LiveId" clId="{5C2A538F-9C9B-4E99-B0E5-6993F3BE5D72}" dt="2024-12-16T03:52:50.770" v="360" actId="1076"/>
          <ac:picMkLst>
            <pc:docMk/>
            <pc:sldMk cId="4189802718" sldId="292"/>
            <ac:picMk id="1032" creationId="{D0826A61-6868-D414-8AAA-9384551272B3}"/>
          </ac:picMkLst>
        </pc:picChg>
        <pc:picChg chg="add del mod">
          <ac:chgData name="채빈 인" userId="234ad569250ef85f" providerId="LiveId" clId="{5C2A538F-9C9B-4E99-B0E5-6993F3BE5D72}" dt="2024-12-16T03:53:58.480" v="366" actId="478"/>
          <ac:picMkLst>
            <pc:docMk/>
            <pc:sldMk cId="4189802718" sldId="292"/>
            <ac:picMk id="1034" creationId="{03DC6584-7667-60FA-D00F-8FD04098E64A}"/>
          </ac:picMkLst>
        </pc:picChg>
        <pc:picChg chg="add del mod">
          <ac:chgData name="채빈 인" userId="234ad569250ef85f" providerId="LiveId" clId="{5C2A538F-9C9B-4E99-B0E5-6993F3BE5D72}" dt="2024-12-16T04:01:38.557" v="419" actId="478"/>
          <ac:picMkLst>
            <pc:docMk/>
            <pc:sldMk cId="4189802718" sldId="292"/>
            <ac:picMk id="1036" creationId="{01B180EF-537A-DF68-0F51-4C6D4393BF70}"/>
          </ac:picMkLst>
        </pc:picChg>
      </pc:sldChg>
      <pc:sldChg chg="add del">
        <pc:chgData name="채빈 인" userId="234ad569250ef85f" providerId="LiveId" clId="{5C2A538F-9C9B-4E99-B0E5-6993F3BE5D72}" dt="2024-12-16T03:43:46.352" v="220" actId="47"/>
        <pc:sldMkLst>
          <pc:docMk/>
          <pc:sldMk cId="1558475999" sldId="293"/>
        </pc:sldMkLst>
      </pc:sldChg>
      <pc:sldChg chg="addSp delSp modSp add mod delAnim modAnim">
        <pc:chgData name="채빈 인" userId="234ad569250ef85f" providerId="LiveId" clId="{5C2A538F-9C9B-4E99-B0E5-6993F3BE5D72}" dt="2024-12-16T04:13:41.896" v="574"/>
        <pc:sldMkLst>
          <pc:docMk/>
          <pc:sldMk cId="3924854562" sldId="293"/>
        </pc:sldMkLst>
        <pc:spChg chg="mod">
          <ac:chgData name="채빈 인" userId="234ad569250ef85f" providerId="LiveId" clId="{5C2A538F-9C9B-4E99-B0E5-6993F3BE5D72}" dt="2024-12-16T03:48:14.452" v="330" actId="403"/>
          <ac:spMkLst>
            <pc:docMk/>
            <pc:sldMk cId="3924854562" sldId="293"/>
            <ac:spMk id="4" creationId="{7FEF40CC-7E21-F6AC-F6F9-20BA6914D185}"/>
          </ac:spMkLst>
        </pc:spChg>
        <pc:spChg chg="add mod">
          <ac:chgData name="채빈 인" userId="234ad569250ef85f" providerId="LiveId" clId="{5C2A538F-9C9B-4E99-B0E5-6993F3BE5D72}" dt="2024-12-16T03:47:02.903" v="324"/>
          <ac:spMkLst>
            <pc:docMk/>
            <pc:sldMk cId="3924854562" sldId="293"/>
            <ac:spMk id="5" creationId="{7EA013E9-FC8E-4B64-2390-36A94BA2D650}"/>
          </ac:spMkLst>
        </pc:spChg>
        <pc:spChg chg="add mod">
          <ac:chgData name="채빈 인" userId="234ad569250ef85f" providerId="LiveId" clId="{5C2A538F-9C9B-4E99-B0E5-6993F3BE5D72}" dt="2024-12-16T03:48:56.632" v="338" actId="1038"/>
          <ac:spMkLst>
            <pc:docMk/>
            <pc:sldMk cId="3924854562" sldId="293"/>
            <ac:spMk id="8" creationId="{1AEBA9ED-A5AF-73F1-8D45-C422AF0EEDE0}"/>
          </ac:spMkLst>
        </pc:spChg>
        <pc:spChg chg="mod">
          <ac:chgData name="채빈 인" userId="234ad569250ef85f" providerId="LiveId" clId="{5C2A538F-9C9B-4E99-B0E5-6993F3BE5D72}" dt="2024-12-16T03:45:47.550" v="279" actId="20577"/>
          <ac:spMkLst>
            <pc:docMk/>
            <pc:sldMk cId="3924854562" sldId="293"/>
            <ac:spMk id="10" creationId="{0C5A8529-F50F-4812-C890-E0F58987E789}"/>
          </ac:spMkLst>
        </pc:spChg>
        <pc:spChg chg="mod">
          <ac:chgData name="채빈 인" userId="234ad569250ef85f" providerId="LiveId" clId="{5C2A538F-9C9B-4E99-B0E5-6993F3BE5D72}" dt="2024-12-16T03:48:52.713" v="337" actId="403"/>
          <ac:spMkLst>
            <pc:docMk/>
            <pc:sldMk cId="3924854562" sldId="293"/>
            <ac:spMk id="13" creationId="{41050683-DB2E-41EF-18F4-6B4A90B19EC5}"/>
          </ac:spMkLst>
        </pc:spChg>
        <pc:spChg chg="mod">
          <ac:chgData name="채빈 인" userId="234ad569250ef85f" providerId="LiveId" clId="{5C2A538F-9C9B-4E99-B0E5-6993F3BE5D72}" dt="2024-12-16T03:45:51.472" v="281" actId="20577"/>
          <ac:spMkLst>
            <pc:docMk/>
            <pc:sldMk cId="3924854562" sldId="293"/>
            <ac:spMk id="16" creationId="{29E90684-4FBB-894F-C7BB-0F22B4BD8AE8}"/>
          </ac:spMkLst>
        </pc:spChg>
        <pc:spChg chg="add mod">
          <ac:chgData name="채빈 인" userId="234ad569250ef85f" providerId="LiveId" clId="{5C2A538F-9C9B-4E99-B0E5-6993F3BE5D72}" dt="2024-12-16T04:04:35.453" v="512" actId="1036"/>
          <ac:spMkLst>
            <pc:docMk/>
            <pc:sldMk cId="3924854562" sldId="293"/>
            <ac:spMk id="17" creationId="{BB3C82CC-801B-0A51-5878-05CFE02C512C}"/>
          </ac:spMkLst>
        </pc:spChg>
        <pc:spChg chg="add del mod">
          <ac:chgData name="채빈 인" userId="234ad569250ef85f" providerId="LiveId" clId="{5C2A538F-9C9B-4E99-B0E5-6993F3BE5D72}" dt="2024-12-16T04:12:38.261" v="557" actId="478"/>
          <ac:spMkLst>
            <pc:docMk/>
            <pc:sldMk cId="3924854562" sldId="293"/>
            <ac:spMk id="24" creationId="{ACA3A1E9-12C6-8766-0F64-BD2E35DF85D8}"/>
          </ac:spMkLst>
        </pc:spChg>
        <pc:picChg chg="add del mod">
          <ac:chgData name="채빈 인" userId="234ad569250ef85f" providerId="LiveId" clId="{5C2A538F-9C9B-4E99-B0E5-6993F3BE5D72}" dt="2024-12-16T04:04:35.453" v="512" actId="1036"/>
          <ac:picMkLst>
            <pc:docMk/>
            <pc:sldMk cId="3924854562" sldId="293"/>
            <ac:picMk id="20" creationId="{A25FFC7F-F57A-871F-459B-3BF821308CAF}"/>
          </ac:picMkLst>
        </pc:picChg>
        <pc:picChg chg="add del mod">
          <ac:chgData name="채빈 인" userId="234ad569250ef85f" providerId="LiveId" clId="{5C2A538F-9C9B-4E99-B0E5-6993F3BE5D72}" dt="2024-12-16T04:11:35.022" v="545" actId="478"/>
          <ac:picMkLst>
            <pc:docMk/>
            <pc:sldMk cId="3924854562" sldId="293"/>
            <ac:picMk id="22" creationId="{99DA6C30-B3FA-B204-8EB8-36918AA26869}"/>
          </ac:picMkLst>
        </pc:picChg>
        <pc:picChg chg="add mod">
          <ac:chgData name="채빈 인" userId="234ad569250ef85f" providerId="LiveId" clId="{5C2A538F-9C9B-4E99-B0E5-6993F3BE5D72}" dt="2024-12-16T04:12:48.107" v="561" actId="1076"/>
          <ac:picMkLst>
            <pc:docMk/>
            <pc:sldMk cId="3924854562" sldId="293"/>
            <ac:picMk id="23" creationId="{775A6BCF-0108-725E-0BE5-C8C80525DA47}"/>
          </ac:picMkLst>
        </pc:picChg>
        <pc:picChg chg="add mod">
          <ac:chgData name="채빈 인" userId="234ad569250ef85f" providerId="LiveId" clId="{5C2A538F-9C9B-4E99-B0E5-6993F3BE5D72}" dt="2024-12-16T04:12:58.679" v="565" actId="1076"/>
          <ac:picMkLst>
            <pc:docMk/>
            <pc:sldMk cId="3924854562" sldId="293"/>
            <ac:picMk id="25" creationId="{B68C23FC-E1A8-07FC-07DF-E8F559925097}"/>
          </ac:picMkLst>
        </pc:picChg>
        <pc:picChg chg="add mod modCrop">
          <ac:chgData name="채빈 인" userId="234ad569250ef85f" providerId="LiveId" clId="{5C2A538F-9C9B-4E99-B0E5-6993F3BE5D72}" dt="2024-12-16T04:13:39.045" v="573" actId="1076"/>
          <ac:picMkLst>
            <pc:docMk/>
            <pc:sldMk cId="3924854562" sldId="293"/>
            <ac:picMk id="27" creationId="{ED0F3214-5375-3B74-DCB8-502AE11CB9C4}"/>
          </ac:picMkLst>
        </pc:picChg>
        <pc:picChg chg="add mod">
          <ac:chgData name="채빈 인" userId="234ad569250ef85f" providerId="LiveId" clId="{5C2A538F-9C9B-4E99-B0E5-6993F3BE5D72}" dt="2024-12-16T04:04:35.453" v="512" actId="1036"/>
          <ac:picMkLst>
            <pc:docMk/>
            <pc:sldMk cId="3924854562" sldId="293"/>
            <ac:picMk id="2050" creationId="{AE699EAD-7E0F-9AF8-7602-85DB38EAEF17}"/>
          </ac:picMkLst>
        </pc:picChg>
        <pc:picChg chg="add mod">
          <ac:chgData name="채빈 인" userId="234ad569250ef85f" providerId="LiveId" clId="{5C2A538F-9C9B-4E99-B0E5-6993F3BE5D72}" dt="2024-12-16T04:07:05.493" v="515" actId="1076"/>
          <ac:picMkLst>
            <pc:docMk/>
            <pc:sldMk cId="3924854562" sldId="293"/>
            <ac:picMk id="2052" creationId="{31B4165F-05A0-122D-CCFD-A23DC686229F}"/>
          </ac:picMkLst>
        </pc:picChg>
      </pc:sldChg>
      <pc:sldChg chg="add del">
        <pc:chgData name="채빈 인" userId="234ad569250ef85f" providerId="LiveId" clId="{5C2A538F-9C9B-4E99-B0E5-6993F3BE5D72}" dt="2024-12-16T03:42:40.361" v="212" actId="47"/>
        <pc:sldMkLst>
          <pc:docMk/>
          <pc:sldMk cId="3307667836" sldId="294"/>
        </pc:sldMkLst>
      </pc:sldChg>
      <pc:sldChg chg="add del">
        <pc:chgData name="채빈 인" userId="234ad569250ef85f" providerId="LiveId" clId="{5C2A538F-9C9B-4E99-B0E5-6993F3BE5D72}" dt="2024-12-16T03:39:56.800" v="205" actId="47"/>
        <pc:sldMkLst>
          <pc:docMk/>
          <pc:sldMk cId="328134191" sldId="295"/>
        </pc:sldMkLst>
      </pc:sldChg>
      <pc:sldChg chg="delSp add del mod setBg">
        <pc:chgData name="채빈 인" userId="234ad569250ef85f" providerId="LiveId" clId="{5C2A538F-9C9B-4E99-B0E5-6993F3BE5D72}" dt="2024-12-16T03:42:03.074" v="211" actId="47"/>
        <pc:sldMkLst>
          <pc:docMk/>
          <pc:sldMk cId="353405564" sldId="295"/>
        </pc:sldMkLst>
        <pc:picChg chg="del">
          <ac:chgData name="채빈 인" userId="234ad569250ef85f" providerId="LiveId" clId="{5C2A538F-9C9B-4E99-B0E5-6993F3BE5D72}" dt="2024-12-16T03:41:19.554" v="210" actId="478"/>
          <ac:picMkLst>
            <pc:docMk/>
            <pc:sldMk cId="353405564" sldId="295"/>
            <ac:picMk id="2" creationId="{C43205EF-4AD2-E3CF-908A-414CD001AB2B}"/>
          </ac:picMkLst>
        </pc:picChg>
      </pc:sldChg>
    </pc:docChg>
  </pc:docChgLst>
  <pc:docChgLst>
    <pc:chgData name="채빈 인" userId="234ad569250ef85f" providerId="LiveId" clId="{B316CEB1-F657-486F-8448-812FE595C550}"/>
    <pc:docChg chg="undo custSel delSld modSld">
      <pc:chgData name="채빈 인" userId="234ad569250ef85f" providerId="LiveId" clId="{B316CEB1-F657-486F-8448-812FE595C550}" dt="2024-12-12T15:21:12.874" v="138" actId="1076"/>
      <pc:docMkLst>
        <pc:docMk/>
      </pc:docMkLst>
      <pc:sldChg chg="modSp mod">
        <pc:chgData name="채빈 인" userId="234ad569250ef85f" providerId="LiveId" clId="{B316CEB1-F657-486F-8448-812FE595C550}" dt="2024-12-12T13:42:19.109" v="120" actId="1036"/>
        <pc:sldMkLst>
          <pc:docMk/>
          <pc:sldMk cId="2779537251" sldId="273"/>
        </pc:sldMkLst>
      </pc:sldChg>
      <pc:sldChg chg="addSp delSp modSp mod">
        <pc:chgData name="채빈 인" userId="234ad569250ef85f" providerId="LiveId" clId="{B316CEB1-F657-486F-8448-812FE595C550}" dt="2024-12-12T15:20:08.938" v="136" actId="1076"/>
        <pc:sldMkLst>
          <pc:docMk/>
          <pc:sldMk cId="3996075259" sldId="278"/>
        </pc:sldMkLst>
        <pc:picChg chg="add mod">
          <ac:chgData name="채빈 인" userId="234ad569250ef85f" providerId="LiveId" clId="{B316CEB1-F657-486F-8448-812FE595C550}" dt="2024-12-12T15:20:03.552" v="133" actId="1076"/>
          <ac:picMkLst>
            <pc:docMk/>
            <pc:sldMk cId="3996075259" sldId="278"/>
            <ac:picMk id="8" creationId="{F57C772E-BD63-F5B9-D396-556E76806023}"/>
          </ac:picMkLst>
        </pc:picChg>
      </pc:sldChg>
      <pc:sldChg chg="modSp mod">
        <pc:chgData name="채빈 인" userId="234ad569250ef85f" providerId="LiveId" clId="{B316CEB1-F657-486F-8448-812FE595C550}" dt="2024-12-12T15:21:12.874" v="138" actId="1076"/>
        <pc:sldMkLst>
          <pc:docMk/>
          <pc:sldMk cId="3389360948" sldId="279"/>
        </pc:sldMkLst>
        <pc:picChg chg="mod">
          <ac:chgData name="채빈 인" userId="234ad569250ef85f" providerId="LiveId" clId="{B316CEB1-F657-486F-8448-812FE595C550}" dt="2024-12-12T15:21:12.874" v="138" actId="1076"/>
          <ac:picMkLst>
            <pc:docMk/>
            <pc:sldMk cId="3389360948" sldId="279"/>
            <ac:picMk id="8" creationId="{FE1E05CE-9BED-CBA5-E09A-6F6E10DABD3D}"/>
          </ac:picMkLst>
        </pc:picChg>
      </pc:sldChg>
      <pc:sldChg chg="del">
        <pc:chgData name="채빈 인" userId="234ad569250ef85f" providerId="LiveId" clId="{B316CEB1-F657-486F-8448-812FE595C550}" dt="2024-12-12T15:19:20.910" v="121" actId="47"/>
        <pc:sldMkLst>
          <pc:docMk/>
          <pc:sldMk cId="1460546308" sldId="281"/>
        </pc:sldMkLst>
      </pc:sldChg>
      <pc:sldChg chg="del">
        <pc:chgData name="채빈 인" userId="234ad569250ef85f" providerId="LiveId" clId="{B316CEB1-F657-486F-8448-812FE595C550}" dt="2024-12-12T15:20:18.769" v="137" actId="47"/>
        <pc:sldMkLst>
          <pc:docMk/>
          <pc:sldMk cId="1031196729" sldId="286"/>
        </pc:sldMkLst>
      </pc:sldChg>
    </pc:docChg>
  </pc:docChgLst>
  <pc:docChgLst>
    <pc:chgData name="은선 김" userId="aa2585f71fd1aa54" providerId="LiveId" clId="{6E62150C-7067-43BA-B2EB-B498BB641F27}"/>
    <pc:docChg chg="undo custSel addSld delSld modSld sldOrd">
      <pc:chgData name="은선 김" userId="aa2585f71fd1aa54" providerId="LiveId" clId="{6E62150C-7067-43BA-B2EB-B498BB641F27}" dt="2024-12-16T03:24:31.508" v="1476" actId="1076"/>
      <pc:docMkLst>
        <pc:docMk/>
      </pc:docMkLst>
      <pc:sldChg chg="addSp delSp modSp mod">
        <pc:chgData name="은선 김" userId="aa2585f71fd1aa54" providerId="LiveId" clId="{6E62150C-7067-43BA-B2EB-B498BB641F27}" dt="2024-12-15T16:32:15.828" v="1236" actId="1076"/>
        <pc:sldMkLst>
          <pc:docMk/>
          <pc:sldMk cId="3529083300" sldId="264"/>
        </pc:sldMkLst>
        <pc:picChg chg="add mod">
          <ac:chgData name="은선 김" userId="aa2585f71fd1aa54" providerId="LiveId" clId="{6E62150C-7067-43BA-B2EB-B498BB641F27}" dt="2024-12-15T16:32:15.828" v="1236" actId="1076"/>
          <ac:picMkLst>
            <pc:docMk/>
            <pc:sldMk cId="3529083300" sldId="264"/>
            <ac:picMk id="2" creationId="{A9B6957F-261D-22DC-6043-FBBA6B6C2E5C}"/>
          </ac:picMkLst>
        </pc:picChg>
        <pc:picChg chg="del">
          <ac:chgData name="은선 김" userId="aa2585f71fd1aa54" providerId="LiveId" clId="{6E62150C-7067-43BA-B2EB-B498BB641F27}" dt="2024-12-15T16:32:00.303" v="1230" actId="478"/>
          <ac:picMkLst>
            <pc:docMk/>
            <pc:sldMk cId="3529083300" sldId="264"/>
            <ac:picMk id="3" creationId="{EE468C1D-28E4-58B3-8E27-F3F2C6B5F005}"/>
          </ac:picMkLst>
        </pc:picChg>
      </pc:sldChg>
      <pc:sldChg chg="delSp del mod delAnim">
        <pc:chgData name="은선 김" userId="aa2585f71fd1aa54" providerId="LiveId" clId="{6E62150C-7067-43BA-B2EB-B498BB641F27}" dt="2024-12-15T16:34:16.005" v="1263" actId="47"/>
        <pc:sldMkLst>
          <pc:docMk/>
          <pc:sldMk cId="3269599151" sldId="266"/>
        </pc:sldMkLst>
        <pc:picChg chg="del">
          <ac:chgData name="은선 김" userId="aa2585f71fd1aa54" providerId="LiveId" clId="{6E62150C-7067-43BA-B2EB-B498BB641F27}" dt="2024-12-15T16:34:14.495" v="1262" actId="478"/>
          <ac:picMkLst>
            <pc:docMk/>
            <pc:sldMk cId="3269599151" sldId="266"/>
            <ac:picMk id="2" creationId="{5D3A17CF-F22F-1393-8092-E7C93947F897}"/>
          </ac:picMkLst>
        </pc:picChg>
      </pc:sldChg>
      <pc:sldChg chg="addSp delSp modSp mod modAnim">
        <pc:chgData name="은선 김" userId="aa2585f71fd1aa54" providerId="LiveId" clId="{6E62150C-7067-43BA-B2EB-B498BB641F27}" dt="2024-12-15T16:34:32.596" v="1265" actId="478"/>
        <pc:sldMkLst>
          <pc:docMk/>
          <pc:sldMk cId="1474854979" sldId="270"/>
        </pc:sldMkLst>
        <pc:picChg chg="add mod">
          <ac:chgData name="은선 김" userId="aa2585f71fd1aa54" providerId="LiveId" clId="{6E62150C-7067-43BA-B2EB-B498BB641F27}" dt="2024-12-15T16:33:41.663" v="1258" actId="1076"/>
          <ac:picMkLst>
            <pc:docMk/>
            <pc:sldMk cId="1474854979" sldId="270"/>
            <ac:picMk id="2" creationId="{A090D5EC-FC5D-FE7D-4582-F2023F5F9AF9}"/>
          </ac:picMkLst>
        </pc:picChg>
        <pc:picChg chg="add del">
          <ac:chgData name="은선 김" userId="aa2585f71fd1aa54" providerId="LiveId" clId="{6E62150C-7067-43BA-B2EB-B498BB641F27}" dt="2024-12-15T16:34:32.596" v="1265" actId="478"/>
          <ac:picMkLst>
            <pc:docMk/>
            <pc:sldMk cId="1474854979" sldId="270"/>
            <ac:picMk id="5" creationId="{B25F09EA-A250-02E7-6B5E-C648CCEAB5CA}"/>
          </ac:picMkLst>
        </pc:picChg>
      </pc:sldChg>
      <pc:sldChg chg="addSp modSp mod modAnim">
        <pc:chgData name="은선 김" userId="aa2585f71fd1aa54" providerId="LiveId" clId="{6E62150C-7067-43BA-B2EB-B498BB641F27}" dt="2024-12-15T18:46:40.494" v="1470" actId="1076"/>
        <pc:sldMkLst>
          <pc:docMk/>
          <pc:sldMk cId="3733737796" sldId="272"/>
        </pc:sldMkLst>
        <pc:picChg chg="add mod">
          <ac:chgData name="은선 김" userId="aa2585f71fd1aa54" providerId="LiveId" clId="{6E62150C-7067-43BA-B2EB-B498BB641F27}" dt="2024-12-15T18:46:40.494" v="1470" actId="1076"/>
          <ac:picMkLst>
            <pc:docMk/>
            <pc:sldMk cId="3733737796" sldId="272"/>
            <ac:picMk id="3" creationId="{336A391A-C070-4FF9-917C-C62C5A44E3FF}"/>
          </ac:picMkLst>
        </pc:picChg>
        <pc:picChg chg="add mod">
          <ac:chgData name="은선 김" userId="aa2585f71fd1aa54" providerId="LiveId" clId="{6E62150C-7067-43BA-B2EB-B498BB641F27}" dt="2024-12-15T18:46:39.563" v="1469" actId="1076"/>
          <ac:picMkLst>
            <pc:docMk/>
            <pc:sldMk cId="3733737796" sldId="272"/>
            <ac:picMk id="5" creationId="{8F9BEB74-9FAB-90C9-ACC6-43AFECEBDB3E}"/>
          </ac:picMkLst>
        </pc:picChg>
        <pc:picChg chg="mod">
          <ac:chgData name="은선 김" userId="aa2585f71fd1aa54" providerId="LiveId" clId="{6E62150C-7067-43BA-B2EB-B498BB641F27}" dt="2024-12-15T18:46:33.514" v="1464" actId="1076"/>
          <ac:picMkLst>
            <pc:docMk/>
            <pc:sldMk cId="3733737796" sldId="272"/>
            <ac:picMk id="10" creationId="{69BD2525-04C4-E8B1-C1DF-191998E7D715}"/>
          </ac:picMkLst>
        </pc:picChg>
      </pc:sldChg>
      <pc:sldChg chg="del">
        <pc:chgData name="은선 김" userId="aa2585f71fd1aa54" providerId="LiveId" clId="{6E62150C-7067-43BA-B2EB-B498BB641F27}" dt="2024-12-15T16:15:02.686" v="0" actId="47"/>
        <pc:sldMkLst>
          <pc:docMk/>
          <pc:sldMk cId="2779537251" sldId="273"/>
        </pc:sldMkLst>
      </pc:sldChg>
      <pc:sldChg chg="del">
        <pc:chgData name="은선 김" userId="aa2585f71fd1aa54" providerId="LiveId" clId="{6E62150C-7067-43BA-B2EB-B498BB641F27}" dt="2024-12-15T16:15:08.174" v="1" actId="47"/>
        <pc:sldMkLst>
          <pc:docMk/>
          <pc:sldMk cId="4170122018" sldId="274"/>
        </pc:sldMkLst>
      </pc:sldChg>
      <pc:sldChg chg="del">
        <pc:chgData name="은선 김" userId="aa2585f71fd1aa54" providerId="LiveId" clId="{6E62150C-7067-43BA-B2EB-B498BB641F27}" dt="2024-12-15T16:15:08.927" v="2" actId="47"/>
        <pc:sldMkLst>
          <pc:docMk/>
          <pc:sldMk cId="3373673223" sldId="275"/>
        </pc:sldMkLst>
      </pc:sldChg>
      <pc:sldChg chg="addSp delSp modSp del mod ord">
        <pc:chgData name="은선 김" userId="aa2585f71fd1aa54" providerId="LiveId" clId="{6E62150C-7067-43BA-B2EB-B498BB641F27}" dt="2024-12-15T16:43:26.669" v="1450" actId="47"/>
        <pc:sldMkLst>
          <pc:docMk/>
          <pc:sldMk cId="2508847455" sldId="276"/>
        </pc:sldMkLst>
        <pc:spChg chg="add del mod">
          <ac:chgData name="은선 김" userId="aa2585f71fd1aa54" providerId="LiveId" clId="{6E62150C-7067-43BA-B2EB-B498BB641F27}" dt="2024-12-15T16:43:07.209" v="1439" actId="478"/>
          <ac:spMkLst>
            <pc:docMk/>
            <pc:sldMk cId="2508847455" sldId="276"/>
            <ac:spMk id="3" creationId="{AFD816FC-383C-DC79-E797-D9191A4E8B46}"/>
          </ac:spMkLst>
        </pc:spChg>
        <pc:spChg chg="mod">
          <ac:chgData name="은선 김" userId="aa2585f71fd1aa54" providerId="LiveId" clId="{6E62150C-7067-43BA-B2EB-B498BB641F27}" dt="2024-12-15T16:15:45.830" v="47" actId="20577"/>
          <ac:spMkLst>
            <pc:docMk/>
            <pc:sldMk cId="2508847455" sldId="276"/>
            <ac:spMk id="96" creationId="{6F7E0A4C-A8D9-04A4-FA6E-178594B858F4}"/>
          </ac:spMkLst>
        </pc:spChg>
        <pc:picChg chg="mod">
          <ac:chgData name="은선 김" userId="aa2585f71fd1aa54" providerId="LiveId" clId="{6E62150C-7067-43BA-B2EB-B498BB641F27}" dt="2024-12-15T16:43:08.230" v="1440" actId="1076"/>
          <ac:picMkLst>
            <pc:docMk/>
            <pc:sldMk cId="2508847455" sldId="276"/>
            <ac:picMk id="2" creationId="{69DB7980-C135-753D-2EA6-8C68F0C90FAF}"/>
          </ac:picMkLst>
        </pc:picChg>
      </pc:sldChg>
      <pc:sldChg chg="del">
        <pc:chgData name="은선 김" userId="aa2585f71fd1aa54" providerId="LiveId" clId="{6E62150C-7067-43BA-B2EB-B498BB641F27}" dt="2024-12-15T16:18:06.028" v="82" actId="47"/>
        <pc:sldMkLst>
          <pc:docMk/>
          <pc:sldMk cId="4156867922" sldId="277"/>
        </pc:sldMkLst>
      </pc:sldChg>
      <pc:sldChg chg="addSp delSp modSp mod ord">
        <pc:chgData name="은선 김" userId="aa2585f71fd1aa54" providerId="LiveId" clId="{6E62150C-7067-43BA-B2EB-B498BB641F27}" dt="2024-12-16T03:24:31.508" v="1476" actId="1076"/>
        <pc:sldMkLst>
          <pc:docMk/>
          <pc:sldMk cId="3996075259" sldId="278"/>
        </pc:sldMkLst>
        <pc:picChg chg="add mod">
          <ac:chgData name="은선 김" userId="aa2585f71fd1aa54" providerId="LiveId" clId="{6E62150C-7067-43BA-B2EB-B498BB641F27}" dt="2024-12-16T03:24:31.508" v="1476" actId="1076"/>
          <ac:picMkLst>
            <pc:docMk/>
            <pc:sldMk cId="3996075259" sldId="278"/>
            <ac:picMk id="3" creationId="{103EAA2F-764E-FB64-B02B-99CF03748C38}"/>
          </ac:picMkLst>
        </pc:picChg>
        <pc:picChg chg="del">
          <ac:chgData name="은선 김" userId="aa2585f71fd1aa54" providerId="LiveId" clId="{6E62150C-7067-43BA-B2EB-B498BB641F27}" dt="2024-12-15T18:55:38.237" v="1471" actId="478"/>
          <ac:picMkLst>
            <pc:docMk/>
            <pc:sldMk cId="3996075259" sldId="278"/>
            <ac:picMk id="4" creationId="{F5A1BC7F-E859-F266-E9D3-90B0BAFCBDB1}"/>
          </ac:picMkLst>
        </pc:picChg>
      </pc:sldChg>
      <pc:sldChg chg="modSp mod ord">
        <pc:chgData name="은선 김" userId="aa2585f71fd1aa54" providerId="LiveId" clId="{6E62150C-7067-43BA-B2EB-B498BB641F27}" dt="2024-12-15T18:38:45.852" v="1458" actId="1076"/>
        <pc:sldMkLst>
          <pc:docMk/>
          <pc:sldMk cId="3389360948" sldId="279"/>
        </pc:sldMkLst>
        <pc:picChg chg="mod">
          <ac:chgData name="은선 김" userId="aa2585f71fd1aa54" providerId="LiveId" clId="{6E62150C-7067-43BA-B2EB-B498BB641F27}" dt="2024-12-15T18:16:50.496" v="1453" actId="1076"/>
          <ac:picMkLst>
            <pc:docMk/>
            <pc:sldMk cId="3389360948" sldId="279"/>
            <ac:picMk id="5" creationId="{523F7F9F-E1E9-3D95-5056-6A5BA20CDD23}"/>
          </ac:picMkLst>
        </pc:picChg>
        <pc:picChg chg="mod">
          <ac:chgData name="은선 김" userId="aa2585f71fd1aa54" providerId="LiveId" clId="{6E62150C-7067-43BA-B2EB-B498BB641F27}" dt="2024-12-15T18:38:45.852" v="1458" actId="1076"/>
          <ac:picMkLst>
            <pc:docMk/>
            <pc:sldMk cId="3389360948" sldId="279"/>
            <ac:picMk id="8" creationId="{FE1E05CE-9BED-CBA5-E09A-6F6E10DABD3D}"/>
          </ac:picMkLst>
        </pc:picChg>
      </pc:sldChg>
      <pc:sldChg chg="delSp del mod delAnim">
        <pc:chgData name="은선 김" userId="aa2585f71fd1aa54" providerId="LiveId" clId="{6E62150C-7067-43BA-B2EB-B498BB641F27}" dt="2024-12-15T16:34:11.035" v="1261" actId="47"/>
        <pc:sldMkLst>
          <pc:docMk/>
          <pc:sldMk cId="2516532857" sldId="280"/>
        </pc:sldMkLst>
        <pc:picChg chg="del">
          <ac:chgData name="은선 김" userId="aa2585f71fd1aa54" providerId="LiveId" clId="{6E62150C-7067-43BA-B2EB-B498BB641F27}" dt="2024-12-15T16:34:09.846" v="1260" actId="478"/>
          <ac:picMkLst>
            <pc:docMk/>
            <pc:sldMk cId="2516532857" sldId="280"/>
            <ac:picMk id="2" creationId="{30AD70CE-0AF5-F600-A918-DA0DFAFB3C55}"/>
          </ac:picMkLst>
        </pc:picChg>
      </pc:sldChg>
      <pc:sldChg chg="ord">
        <pc:chgData name="은선 김" userId="aa2585f71fd1aa54" providerId="LiveId" clId="{6E62150C-7067-43BA-B2EB-B498BB641F27}" dt="2024-12-15T16:18:16.437" v="84"/>
        <pc:sldMkLst>
          <pc:docMk/>
          <pc:sldMk cId="2489947791" sldId="282"/>
        </pc:sldMkLst>
      </pc:sldChg>
      <pc:sldChg chg="addSp delSp modSp mod ord delAnim modAnim">
        <pc:chgData name="은선 김" userId="aa2585f71fd1aa54" providerId="LiveId" clId="{6E62150C-7067-43BA-B2EB-B498BB641F27}" dt="2024-12-15T16:40:13.919" v="1420" actId="1076"/>
        <pc:sldMkLst>
          <pc:docMk/>
          <pc:sldMk cId="1277292148" sldId="285"/>
        </pc:sldMkLst>
        <pc:spChg chg="mod">
          <ac:chgData name="은선 김" userId="aa2585f71fd1aa54" providerId="LiveId" clId="{6E62150C-7067-43BA-B2EB-B498BB641F27}" dt="2024-12-15T16:38:49.038" v="1390" actId="20577"/>
          <ac:spMkLst>
            <pc:docMk/>
            <pc:sldMk cId="1277292148" sldId="285"/>
            <ac:spMk id="96" creationId="{DEBBF0A5-3446-D82B-03D4-1DBD337336C1}"/>
          </ac:spMkLst>
        </pc:spChg>
        <pc:picChg chg="del">
          <ac:chgData name="은선 김" userId="aa2585f71fd1aa54" providerId="LiveId" clId="{6E62150C-7067-43BA-B2EB-B498BB641F27}" dt="2024-12-15T16:38:35.587" v="1378" actId="478"/>
          <ac:picMkLst>
            <pc:docMk/>
            <pc:sldMk cId="1277292148" sldId="285"/>
            <ac:picMk id="2" creationId="{A787BBB0-B91A-06DA-F978-F3D19EDD9D2D}"/>
          </ac:picMkLst>
        </pc:picChg>
        <pc:picChg chg="add mod">
          <ac:chgData name="은선 김" userId="aa2585f71fd1aa54" providerId="LiveId" clId="{6E62150C-7067-43BA-B2EB-B498BB641F27}" dt="2024-12-15T16:40:13.919" v="1420" actId="1076"/>
          <ac:picMkLst>
            <pc:docMk/>
            <pc:sldMk cId="1277292148" sldId="285"/>
            <ac:picMk id="3" creationId="{B5B22B8B-0212-1E9C-DF1E-8F1C56CB5AAF}"/>
          </ac:picMkLst>
        </pc:picChg>
      </pc:sldChg>
      <pc:sldChg chg="addSp delSp modSp new mod modClrScheme chgLayout">
        <pc:chgData name="은선 김" userId="aa2585f71fd1aa54" providerId="LiveId" clId="{6E62150C-7067-43BA-B2EB-B498BB641F27}" dt="2024-12-15T16:29:50.989" v="1225" actId="20577"/>
        <pc:sldMkLst>
          <pc:docMk/>
          <pc:sldMk cId="26930466" sldId="288"/>
        </pc:sldMkLst>
        <pc:spChg chg="del mod ord">
          <ac:chgData name="은선 김" userId="aa2585f71fd1aa54" providerId="LiveId" clId="{6E62150C-7067-43BA-B2EB-B498BB641F27}" dt="2024-12-15T16:21:06.693" v="91" actId="700"/>
          <ac:spMkLst>
            <pc:docMk/>
            <pc:sldMk cId="26930466" sldId="288"/>
            <ac:spMk id="2" creationId="{B6782B77-5E60-95B8-54DB-C0615B30C6A4}"/>
          </ac:spMkLst>
        </pc:spChg>
        <pc:spChg chg="del">
          <ac:chgData name="은선 김" userId="aa2585f71fd1aa54" providerId="LiveId" clId="{6E62150C-7067-43BA-B2EB-B498BB641F27}" dt="2024-12-15T16:21:06.693" v="91" actId="700"/>
          <ac:spMkLst>
            <pc:docMk/>
            <pc:sldMk cId="26930466" sldId="288"/>
            <ac:spMk id="3" creationId="{D828E325-D930-5C92-2EA1-43E60082572A}"/>
          </ac:spMkLst>
        </pc:spChg>
        <pc:spChg chg="del">
          <ac:chgData name="은선 김" userId="aa2585f71fd1aa54" providerId="LiveId" clId="{6E62150C-7067-43BA-B2EB-B498BB641F27}" dt="2024-12-15T16:21:06.693" v="91" actId="700"/>
          <ac:spMkLst>
            <pc:docMk/>
            <pc:sldMk cId="26930466" sldId="288"/>
            <ac:spMk id="4" creationId="{65AF4D7C-089A-850D-EC22-1A6AD60637EF}"/>
          </ac:spMkLst>
        </pc:spChg>
        <pc:spChg chg="add mod ord">
          <ac:chgData name="은선 김" userId="aa2585f71fd1aa54" providerId="LiveId" clId="{6E62150C-7067-43BA-B2EB-B498BB641F27}" dt="2024-12-15T16:21:12.503" v="118" actId="20577"/>
          <ac:spMkLst>
            <pc:docMk/>
            <pc:sldMk cId="26930466" sldId="288"/>
            <ac:spMk id="5" creationId="{44D7D001-51FC-5655-B306-BA184CFF5183}"/>
          </ac:spMkLst>
        </pc:spChg>
        <pc:spChg chg="add mod">
          <ac:chgData name="은선 김" userId="aa2585f71fd1aa54" providerId="LiveId" clId="{6E62150C-7067-43BA-B2EB-B498BB641F27}" dt="2024-12-15T16:29:50.989" v="1225" actId="20577"/>
          <ac:spMkLst>
            <pc:docMk/>
            <pc:sldMk cId="26930466" sldId="288"/>
            <ac:spMk id="6" creationId="{EC476C8E-C426-FF04-F62B-83322A0E15E0}"/>
          </ac:spMkLst>
        </pc:spChg>
      </pc:sldChg>
      <pc:sldChg chg="addSp delSp modSp add mod ord">
        <pc:chgData name="은선 김" userId="aa2585f71fd1aa54" providerId="LiveId" clId="{6E62150C-7067-43BA-B2EB-B498BB641F27}" dt="2024-12-15T16:37:32.368" v="1375" actId="20577"/>
        <pc:sldMkLst>
          <pc:docMk/>
          <pc:sldMk cId="32315212" sldId="289"/>
        </pc:sldMkLst>
        <pc:spChg chg="add mod">
          <ac:chgData name="은선 김" userId="aa2585f71fd1aa54" providerId="LiveId" clId="{6E62150C-7067-43BA-B2EB-B498BB641F27}" dt="2024-12-15T16:37:32.368" v="1375" actId="20577"/>
          <ac:spMkLst>
            <pc:docMk/>
            <pc:sldMk cId="32315212" sldId="289"/>
            <ac:spMk id="3" creationId="{15AB38C4-B470-0AB3-0C11-8986988FA150}"/>
          </ac:spMkLst>
        </pc:spChg>
        <pc:spChg chg="mod">
          <ac:chgData name="은선 김" userId="aa2585f71fd1aa54" providerId="LiveId" clId="{6E62150C-7067-43BA-B2EB-B498BB641F27}" dt="2024-12-15T16:37:25.663" v="1370" actId="1076"/>
          <ac:spMkLst>
            <pc:docMk/>
            <pc:sldMk cId="32315212" sldId="289"/>
            <ac:spMk id="14" creationId="{6D562B48-C86D-6CA2-D4BA-2CCD6948FC44}"/>
          </ac:spMkLst>
        </pc:spChg>
        <pc:spChg chg="mod">
          <ac:chgData name="은선 김" userId="aa2585f71fd1aa54" providerId="LiveId" clId="{6E62150C-7067-43BA-B2EB-B498BB641F27}" dt="2024-12-15T16:36:19.549" v="1300" actId="1076"/>
          <ac:spMkLst>
            <pc:docMk/>
            <pc:sldMk cId="32315212" sldId="289"/>
            <ac:spMk id="15" creationId="{3A38DCFD-DFAA-A535-872B-145C0065955F}"/>
          </ac:spMkLst>
        </pc:spChg>
        <pc:spChg chg="del">
          <ac:chgData name="은선 김" userId="aa2585f71fd1aa54" providerId="LiveId" clId="{6E62150C-7067-43BA-B2EB-B498BB641F27}" dt="2024-12-15T16:36:05.467" v="1290" actId="478"/>
          <ac:spMkLst>
            <pc:docMk/>
            <pc:sldMk cId="32315212" sldId="289"/>
            <ac:spMk id="27" creationId="{BDE5633F-51FE-52D6-2740-253A95B13FC8}"/>
          </ac:spMkLst>
        </pc:spChg>
        <pc:spChg chg="mod">
          <ac:chgData name="은선 김" userId="aa2585f71fd1aa54" providerId="LiveId" clId="{6E62150C-7067-43BA-B2EB-B498BB641F27}" dt="2024-12-15T16:36:00.227" v="1286" actId="20577"/>
          <ac:spMkLst>
            <pc:docMk/>
            <pc:sldMk cId="32315212" sldId="289"/>
            <ac:spMk id="96" creationId="{F4DB107E-D549-038E-2984-DB8745473F46}"/>
          </ac:spMkLst>
        </pc:spChg>
        <pc:grpChg chg="del mod">
          <ac:chgData name="은선 김" userId="aa2585f71fd1aa54" providerId="LiveId" clId="{6E62150C-7067-43BA-B2EB-B498BB641F27}" dt="2024-12-15T16:36:04.947" v="1289" actId="478"/>
          <ac:grpSpMkLst>
            <pc:docMk/>
            <pc:sldMk cId="32315212" sldId="289"/>
            <ac:grpSpMk id="25" creationId="{2402A948-464B-7C41-6184-C12F4D1C2E5A}"/>
          </ac:grpSpMkLst>
        </pc:grpChg>
        <pc:grpChg chg="del">
          <ac:chgData name="은선 김" userId="aa2585f71fd1aa54" providerId="LiveId" clId="{6E62150C-7067-43BA-B2EB-B498BB641F27}" dt="2024-12-15T16:36:05.969" v="1291" actId="478"/>
          <ac:grpSpMkLst>
            <pc:docMk/>
            <pc:sldMk cId="32315212" sldId="289"/>
            <ac:grpSpMk id="36" creationId="{9548BE23-578F-6823-D890-396AE85E2400}"/>
          </ac:grpSpMkLst>
        </pc:grpChg>
        <pc:picChg chg="del">
          <ac:chgData name="은선 김" userId="aa2585f71fd1aa54" providerId="LiveId" clId="{6E62150C-7067-43BA-B2EB-B498BB641F27}" dt="2024-12-15T16:36:01.981" v="1287" actId="478"/>
          <ac:picMkLst>
            <pc:docMk/>
            <pc:sldMk cId="32315212" sldId="289"/>
            <ac:picMk id="2" creationId="{598D83BE-57EA-9A0E-F4E7-A4279953B63B}"/>
          </ac:picMkLst>
        </pc:picChg>
        <pc:picChg chg="del">
          <ac:chgData name="은선 김" userId="aa2585f71fd1aa54" providerId="LiveId" clId="{6E62150C-7067-43BA-B2EB-B498BB641F27}" dt="2024-12-15T16:36:07.354" v="1293" actId="478"/>
          <ac:picMkLst>
            <pc:docMk/>
            <pc:sldMk cId="32315212" sldId="289"/>
            <ac:picMk id="10" creationId="{5F3639CE-E26C-71CA-E995-7087DAB0D3A4}"/>
          </ac:picMkLst>
        </pc:picChg>
        <pc:picChg chg="del">
          <ac:chgData name="은선 김" userId="aa2585f71fd1aa54" providerId="LiveId" clId="{6E62150C-7067-43BA-B2EB-B498BB641F27}" dt="2024-12-15T16:36:06.896" v="1292" actId="478"/>
          <ac:picMkLst>
            <pc:docMk/>
            <pc:sldMk cId="32315212" sldId="289"/>
            <ac:picMk id="11" creationId="{EF2970E3-1FF3-BFD7-E30B-19BF9F439789}"/>
          </ac:picMkLst>
        </pc:picChg>
        <pc:picChg chg="del">
          <ac:chgData name="은선 김" userId="aa2585f71fd1aa54" providerId="LiveId" clId="{6E62150C-7067-43BA-B2EB-B498BB641F27}" dt="2024-12-15T16:36:08.784" v="1296" actId="478"/>
          <ac:picMkLst>
            <pc:docMk/>
            <pc:sldMk cId="32315212" sldId="289"/>
            <ac:picMk id="12" creationId="{DE6EC726-5537-2A52-39AB-DA7BE9BE70FE}"/>
          </ac:picMkLst>
        </pc:picChg>
        <pc:picChg chg="del">
          <ac:chgData name="은선 김" userId="aa2585f71fd1aa54" providerId="LiveId" clId="{6E62150C-7067-43BA-B2EB-B498BB641F27}" dt="2024-12-15T16:36:07.873" v="1294" actId="478"/>
          <ac:picMkLst>
            <pc:docMk/>
            <pc:sldMk cId="32315212" sldId="289"/>
            <ac:picMk id="21" creationId="{4978BDBE-B4A9-BC1C-076B-C961CF02BA04}"/>
          </ac:picMkLst>
        </pc:picChg>
        <pc:picChg chg="del">
          <ac:chgData name="은선 김" userId="aa2585f71fd1aa54" providerId="LiveId" clId="{6E62150C-7067-43BA-B2EB-B498BB641F27}" dt="2024-12-15T16:36:08.359" v="1295" actId="478"/>
          <ac:picMkLst>
            <pc:docMk/>
            <pc:sldMk cId="32315212" sldId="289"/>
            <ac:picMk id="22" creationId="{C4088259-D4C0-395C-A79E-CAFA892E7774}"/>
          </ac:picMkLst>
        </pc:picChg>
      </pc:sldChg>
      <pc:sldChg chg="addSp delSp modSp add mod delAnim modAnim">
        <pc:chgData name="은선 김" userId="aa2585f71fd1aa54" providerId="LiveId" clId="{6E62150C-7067-43BA-B2EB-B498BB641F27}" dt="2024-12-15T16:40:34.928" v="1424" actId="1076"/>
        <pc:sldMkLst>
          <pc:docMk/>
          <pc:sldMk cId="1222457993" sldId="290"/>
        </pc:sldMkLst>
        <pc:spChg chg="mod">
          <ac:chgData name="은선 김" userId="aa2585f71fd1aa54" providerId="LiveId" clId="{6E62150C-7067-43BA-B2EB-B498BB641F27}" dt="2024-12-15T16:38:56.053" v="1414" actId="20577"/>
          <ac:spMkLst>
            <pc:docMk/>
            <pc:sldMk cId="1222457993" sldId="290"/>
            <ac:spMk id="96" creationId="{F80CAA3F-8F36-DC01-BB15-386F68BF4ECB}"/>
          </ac:spMkLst>
        </pc:spChg>
        <pc:picChg chg="del">
          <ac:chgData name="은선 김" userId="aa2585f71fd1aa54" providerId="LiveId" clId="{6E62150C-7067-43BA-B2EB-B498BB641F27}" dt="2024-12-15T16:38:34.297" v="1377" actId="478"/>
          <ac:picMkLst>
            <pc:docMk/>
            <pc:sldMk cId="1222457993" sldId="290"/>
            <ac:picMk id="2" creationId="{BD66E5D0-8FD3-E49B-9EC3-F2D9D601873B}"/>
          </ac:picMkLst>
        </pc:picChg>
        <pc:picChg chg="add mod">
          <ac:chgData name="은선 김" userId="aa2585f71fd1aa54" providerId="LiveId" clId="{6E62150C-7067-43BA-B2EB-B498BB641F27}" dt="2024-12-15T16:40:34.928" v="1424" actId="1076"/>
          <ac:picMkLst>
            <pc:docMk/>
            <pc:sldMk cId="1222457993" sldId="290"/>
            <ac:picMk id="3" creationId="{2D274872-9ACE-8AD9-E648-4BE6490B4886}"/>
          </ac:picMkLst>
        </pc:picChg>
      </pc:sldChg>
      <pc:sldChg chg="addSp delSp modSp add mod modAnim">
        <pc:chgData name="은선 김" userId="aa2585f71fd1aa54" providerId="LiveId" clId="{6E62150C-7067-43BA-B2EB-B498BB641F27}" dt="2024-12-15T18:16:56.074" v="1455" actId="1076"/>
        <pc:sldMkLst>
          <pc:docMk/>
          <pc:sldMk cId="1995493499" sldId="291"/>
        </pc:sldMkLst>
        <pc:picChg chg="del">
          <ac:chgData name="은선 김" userId="aa2585f71fd1aa54" providerId="LiveId" clId="{6E62150C-7067-43BA-B2EB-B498BB641F27}" dt="2024-12-15T16:42:11.751" v="1426" actId="478"/>
          <ac:picMkLst>
            <pc:docMk/>
            <pc:sldMk cId="1995493499" sldId="291"/>
            <ac:picMk id="2" creationId="{B7EB8553-C8AE-54B5-E75B-1F9C68256D92}"/>
          </ac:picMkLst>
        </pc:picChg>
        <pc:picChg chg="add del">
          <ac:chgData name="은선 김" userId="aa2585f71fd1aa54" providerId="LiveId" clId="{6E62150C-7067-43BA-B2EB-B498BB641F27}" dt="2024-12-15T16:42:24.972" v="1428" actId="478"/>
          <ac:picMkLst>
            <pc:docMk/>
            <pc:sldMk cId="1995493499" sldId="291"/>
            <ac:picMk id="5" creationId="{08F2B9CD-A70E-5313-4DC4-D928659C7BDE}"/>
          </ac:picMkLst>
        </pc:picChg>
        <pc:picChg chg="add mod modCrop">
          <ac:chgData name="은선 김" userId="aa2585f71fd1aa54" providerId="LiveId" clId="{6E62150C-7067-43BA-B2EB-B498BB641F27}" dt="2024-12-15T16:43:01.740" v="1436" actId="1076"/>
          <ac:picMkLst>
            <pc:docMk/>
            <pc:sldMk cId="1995493499" sldId="291"/>
            <ac:picMk id="8" creationId="{1C2903C3-77A1-34FA-2B2E-5A33B5B0E6E9}"/>
          </ac:picMkLst>
        </pc:picChg>
        <pc:picChg chg="add mod">
          <ac:chgData name="은선 김" userId="aa2585f71fd1aa54" providerId="LiveId" clId="{6E62150C-7067-43BA-B2EB-B498BB641F27}" dt="2024-12-15T18:16:56.074" v="1455" actId="1076"/>
          <ac:picMkLst>
            <pc:docMk/>
            <pc:sldMk cId="1995493499" sldId="291"/>
            <ac:picMk id="9" creationId="{E1CCB1D0-258D-CA80-ABF0-F9C060A51A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E070-50B1-43FD-BAAB-9A3379DDDD3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C76F7-949C-4639-B2C3-5E6FE8A19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06855-3865-E8E6-C7A9-DA0DA027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5B6A63-4EB3-127B-F355-DCD3D6A01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12BB72-7649-A9F5-DE7E-9539F9EA5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90F4B7-FDB7-F160-54D5-889794634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69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2C2D7-2C53-7638-906D-B20720FBA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5E84D1-D13D-02BE-14CF-F8699D031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EB3356-F479-C1AE-1F72-C11D02AD8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FCB1E7-997C-EBA3-5B68-9A67E18D3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593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22DA-CFB3-3603-0E88-3BCDC4D4A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D9BBA9-036E-7CD3-723F-5ECE2B8E8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2B5B63-D7BF-3CA7-826B-62E1042BA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85ADCC-63F3-A10F-04BA-6733FC82A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3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6CBC2-83DF-B2F0-31A5-61EAE0A41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512948-AD24-0C13-A4B8-BAC1031E8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0A6E8F-DDCF-329F-2740-ED6722540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3ED62D-324E-A660-3DF4-B383DFEFE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E260C-F123-F699-5BC5-3F7EDCE6D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6C6F94-B0C5-22FA-ACDC-F6A1BD6AF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5BE5B9-3FFA-D33D-A929-46701171F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29D99-4277-619E-416A-B6AECAC9F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99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C8225-FA88-844A-1D13-C806B851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5ED3F0-BE16-45F4-C1DD-403FE3DB3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27FF09-9A7D-14A1-83A7-313376A04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E68744-DA8B-4BFD-D7F3-EF9899065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13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B24D4-F988-CA7F-6E6B-46EB3FB73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F3662E-3E26-60E3-BA57-EC6029985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5C4923-5ABA-7CD3-2887-F9C3C9C39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7F1B7-6002-DF1E-C259-EA14F9F69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63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2E751-01D1-0ADF-1CCA-47ED8930D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6D68CD-32F3-9998-56D7-614255744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E18BC8-8ED2-93DD-345D-900964864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892E43-FC90-3AA1-F782-3E7953E5E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69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9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3F5B9-5895-A3A8-FAAC-5AACF1ADD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65BD59-55E8-1065-1F17-CFD0DCE0B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6E6862-13E8-59CB-B289-52FE69136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7347EE-4555-1143-5E97-0FC897CD6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43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3A37C-8164-3AF1-8A2C-348F30027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84ADC9-56C4-2AFE-E71C-FA4DF220E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0C0455-43E1-67D8-A104-3CD9DB6D9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DD729-923D-6D59-27D2-D9D21902C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71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1CB67-00F8-6B27-C879-F35BCC5DA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3A945F-5930-430B-A08C-3066EA08A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3184DD-CCF1-0C71-EDC2-4E75D7620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5E45F-1A78-9305-B81D-87946FD86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707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592FB-881C-D8B4-43DB-A16A21C99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4D7D47-0C3E-C1D2-61AD-8A8D46F36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FFC114-E485-9452-E675-72D4A42E8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5417B0-1F17-FC7D-9782-2AA3E17CF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1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22096-F4DC-CB84-0E08-D6A06DC30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4EA8C8-4FA2-A3E2-D873-5906E826B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C12658-AA36-C4C1-9A16-0F538B798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FC6FB5-2322-8838-1037-2717914DB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812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793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BD64E-8B4F-903F-A4E4-AC88D76FF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C8E569-3DE7-F461-01A1-47FE8F573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4EE702-73D1-C38E-BEC2-BB2F5D4DC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D0D32A-8434-8B1E-1707-308B6E67D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03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A2BF-3FE6-9505-E22B-3E977A85A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47D6D9-CD61-4CFA-6B04-0D9F74218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B2CE71-44F1-EBA5-DBAC-6CD8836B5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50AFD8-AA81-2516-8B73-1449D4C14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81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FCA8F-81E3-4494-807A-19ED36318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A30F0C-47F5-4BBB-8D9A-EEA1FF7E8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2C713-AC81-4EB2-9330-581E0B6A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F55EC-D62C-46D0-85AA-2079E978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6F994-D68F-40EE-B340-2867A153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61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8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28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55420-8C17-4468-AEC8-4430EE58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D5049-4932-4B7B-85EC-40E83393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FB9A9-B33C-44ED-BABC-FA871DE1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D8425-FCC0-4840-A31E-836B0162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EDF18-8531-4D1C-8D2C-557CA897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9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EEEB2E-B25A-4414-BD17-A799B96CD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F8B4CB-D02C-481C-AF58-5FF8AA623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32D09-B132-4F28-B128-E1DEFE45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12178-9859-40D8-866E-21CD28025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B6406-813E-4647-A1CD-44007D38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1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75D3C-BC40-4959-99A4-A4FA86F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97603-2315-4C2B-9A9D-92656348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23D75-7690-462B-A0DC-A4F3108D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F3BCB1-6A24-432F-A778-B735C686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ED32B-3446-46D1-A849-41F78A9D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80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7CEBB-FB44-43B4-BEC1-1E4F2CDB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C33AD9-B19D-45F0-850E-9C8B4BDB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DD5C9-C8D9-4D87-A37C-CF8F5EE9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FAAFA-ED36-45D1-BE1D-66AFD6BE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A15C4-8EE8-4FEC-9177-73B7EB3E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6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24D-2213-4EAA-9808-618F4276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750EE-4115-4C51-8834-D4A84994B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09B05B-0309-47DC-922A-D465EE84B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44EAFA-AD9C-4F18-A3AE-85A691DE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13F815-2CFA-4E42-96E5-B64B7EC34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1974D9-97EC-4EC7-9693-C3C4C135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27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3C591-E098-4827-8F9D-10A41978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6B2B7E-A180-4E0C-936F-0C28D9CF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6ABC4B-31F5-47E2-A80B-C2A0AAE94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905E65-0A18-4469-BD2A-632C378E1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B5198-90A4-428E-A2AF-E6B739C4D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73297-6D6E-40D2-8EBB-BA831FB9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87E771-D0F9-46EB-9B4B-7E185523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D791D4-00C9-44F9-B42C-A5939FEB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94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4AFF4-47E3-4395-BB65-1A8CF645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247138-787D-4B02-9183-24EA9294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28DC84-78BD-4E94-916C-23F6F67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8C0FF-066B-4CDB-B217-DB3203EA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260DF2-23F3-41F9-BC7F-7FD85899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9BCFB1-3512-4B67-91B9-3F0A56B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A53FF-C5B1-42BD-9AFD-6661508F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9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91DDF-7F0E-4CE1-8D79-6BA20246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F8E2D3-A06A-4F93-AF98-86A4036F2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D3827-E86F-459A-AD23-C4A4D1567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BB84D-DDF9-42C8-9081-962CBEAB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66EB6-D9EE-4DF7-99E1-FBF5E99A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3FC8-29D5-4D5A-8F61-818F450C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4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89CDE-C98C-4A43-BD0C-B9A9E533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0894C1-0B8B-48EB-ADB9-D944E0726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E3D3FD-19D5-4E80-AA38-E948F18D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0E7D2-EEE9-42E6-9F3F-6410191F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DED0B-7552-47A8-A1C2-E8460511C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B1428D-BECF-4B14-94FD-1E213505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6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BE126-E18A-4608-B32C-6C51CE03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AEAFC1-8901-41E8-94A5-EF631E448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06877-D131-4080-A9F4-48C0B274C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880E9-F562-4ADC-9C95-311ED8011E61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76F67-2A68-49D1-BB80-037677E0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2565-736B-44B3-9A33-43CB9E3F7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50DE6-3C68-4F76-8C4E-25446DCA7F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4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microsoft.com/office/2007/relationships/hdphoto" Target="../media/hdphoto3.wdp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17" Type="http://schemas.microsoft.com/office/2007/relationships/hdphoto" Target="../media/hdphoto3.wdp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FC78486-1347-4014-891D-8EFEC00DAE66}"/>
              </a:ext>
            </a:extLst>
          </p:cNvPr>
          <p:cNvGrpSpPr/>
          <p:nvPr/>
        </p:nvGrpSpPr>
        <p:grpSpPr>
          <a:xfrm>
            <a:off x="9769278" y="2663051"/>
            <a:ext cx="1598798" cy="215348"/>
            <a:chOff x="9769278" y="2663051"/>
            <a:chExt cx="1598798" cy="215348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4B371AF-86FE-4920-8C24-2A9EADA15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6CD82E8A-8958-4BAA-9FFF-66763F74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3F08DF4-9D23-492F-BC56-216F14A4176A}"/>
              </a:ext>
            </a:extLst>
          </p:cNvPr>
          <p:cNvGrpSpPr/>
          <p:nvPr/>
        </p:nvGrpSpPr>
        <p:grpSpPr>
          <a:xfrm>
            <a:off x="5836836" y="3872742"/>
            <a:ext cx="1748608" cy="205177"/>
            <a:chOff x="5836836" y="3872742"/>
            <a:chExt cx="1748608" cy="205177"/>
          </a:xfrm>
        </p:grpSpPr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9E3C200F-E9BC-45FB-870C-795A4B20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12580" y="3158175"/>
              <a:ext cx="144000" cy="1695487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39938805-24E2-48B7-B83E-57A410C9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65700" y="3092354"/>
              <a:ext cx="139355" cy="170013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CDF5B2-7AB6-4C65-85AF-16DCC3A7A59C}"/>
              </a:ext>
            </a:extLst>
          </p:cNvPr>
          <p:cNvGrpSpPr/>
          <p:nvPr/>
        </p:nvGrpSpPr>
        <p:grpSpPr>
          <a:xfrm>
            <a:off x="1360369" y="1456030"/>
            <a:ext cx="5224507" cy="2031326"/>
            <a:chOff x="493485" y="1223308"/>
            <a:chExt cx="5224507" cy="20313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4C1FE0-6BEB-44C5-B4B9-1755F444F838}"/>
                </a:ext>
              </a:extLst>
            </p:cNvPr>
            <p:cNvSpPr txBox="1"/>
            <p:nvPr/>
          </p:nvSpPr>
          <p:spPr>
            <a:xfrm>
              <a:off x="493485" y="1223308"/>
              <a:ext cx="52245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한수원 한돋움OTF Bold" panose="020B0600000101010101" pitchFamily="34" charset="-127"/>
                </a:rPr>
                <a:t>캡스톤디자인</a:t>
              </a:r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한수원 한돋움OTF Bold" panose="020B0600000101010101" pitchFamily="34" charset="-127"/>
                </a:rPr>
                <a:t>1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0D7458C-4BCA-4F5F-BC06-13B3345CEF90}"/>
                </a:ext>
              </a:extLst>
            </p:cNvPr>
            <p:cNvSpPr/>
            <p:nvPr/>
          </p:nvSpPr>
          <p:spPr>
            <a:xfrm>
              <a:off x="3006768" y="2238971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7311F7-BDB2-4871-A52E-85827F6BBA0C}"/>
              </a:ext>
            </a:extLst>
          </p:cNvPr>
          <p:cNvCxnSpPr/>
          <p:nvPr/>
        </p:nvCxnSpPr>
        <p:spPr>
          <a:xfrm>
            <a:off x="621394" y="4226880"/>
            <a:ext cx="812800" cy="0"/>
          </a:xfrm>
          <a:prstGeom prst="line">
            <a:avLst/>
          </a:prstGeom>
          <a:ln w="57150">
            <a:solidFill>
              <a:srgbClr val="5E97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9F69A8-777E-4598-84C7-5E7E69D79D7F}"/>
              </a:ext>
            </a:extLst>
          </p:cNvPr>
          <p:cNvSpPr/>
          <p:nvPr/>
        </p:nvSpPr>
        <p:spPr>
          <a:xfrm>
            <a:off x="914940" y="4782858"/>
            <a:ext cx="1750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2290027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인채빈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팀장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)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C924C7-7486-4573-9EEA-0463D39F9B27}"/>
              </a:ext>
            </a:extLst>
          </p:cNvPr>
          <p:cNvSpPr/>
          <p:nvPr/>
        </p:nvSpPr>
        <p:spPr>
          <a:xfrm>
            <a:off x="914940" y="503452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2090004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구동해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875DF8-A73F-486A-BD42-9D5A00F6ED6C}"/>
              </a:ext>
            </a:extLst>
          </p:cNvPr>
          <p:cNvSpPr/>
          <p:nvPr/>
        </p:nvSpPr>
        <p:spPr>
          <a:xfrm>
            <a:off x="730276" y="437905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꽃병</a:t>
            </a: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37590C1C-BC45-46A1-8842-BC7CF4F532B6}"/>
              </a:ext>
            </a:extLst>
          </p:cNvPr>
          <p:cNvGrpSpPr/>
          <p:nvPr/>
        </p:nvGrpSpPr>
        <p:grpSpPr>
          <a:xfrm>
            <a:off x="6645581" y="3349915"/>
            <a:ext cx="3435318" cy="3130258"/>
            <a:chOff x="6645581" y="3349915"/>
            <a:chExt cx="3435318" cy="31302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8B991E-1A9D-497A-AA06-F7AE71702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5581" y="3413413"/>
              <a:ext cx="3380521" cy="306676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7664A4-1840-4019-B111-A482600C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380" y="3349915"/>
              <a:ext cx="3388519" cy="3066760"/>
            </a:xfrm>
            <a:prstGeom prst="rect">
              <a:avLst/>
            </a:prstGeom>
          </p:spPr>
        </p:pic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99BACEAB-6810-4A3A-9EDF-A9BBC44D00C5}"/>
              </a:ext>
            </a:extLst>
          </p:cNvPr>
          <p:cNvGrpSpPr/>
          <p:nvPr/>
        </p:nvGrpSpPr>
        <p:grpSpPr>
          <a:xfrm>
            <a:off x="4649416" y="5365493"/>
            <a:ext cx="1112632" cy="1725900"/>
            <a:chOff x="4649416" y="5365493"/>
            <a:chExt cx="1112632" cy="1725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59F43C-C713-46C6-BB41-AFADB046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49416" y="5409128"/>
              <a:ext cx="1081697" cy="168226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8166477-2E3F-43BA-85D4-80B9EAE2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80351" y="5365493"/>
              <a:ext cx="1081697" cy="1682265"/>
            </a:xfrm>
            <a:prstGeom prst="rect">
              <a:avLst/>
            </a:prstGeom>
          </p:spPr>
        </p:pic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EA1A9CDF-2118-4901-A7BC-636ECCB4ABB8}"/>
              </a:ext>
            </a:extLst>
          </p:cNvPr>
          <p:cNvGrpSpPr/>
          <p:nvPr/>
        </p:nvGrpSpPr>
        <p:grpSpPr>
          <a:xfrm>
            <a:off x="10297420" y="3228149"/>
            <a:ext cx="541765" cy="618146"/>
            <a:chOff x="10297420" y="3228149"/>
            <a:chExt cx="541765" cy="61814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ED2A62B-7993-4961-9E9C-97AD0EC4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C5B2A8A-45C9-4F8E-BA83-725D24AB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3FA92616-921C-43FE-AA82-B125E0B78F7C}"/>
              </a:ext>
            </a:extLst>
          </p:cNvPr>
          <p:cNvGrpSpPr/>
          <p:nvPr/>
        </p:nvGrpSpPr>
        <p:grpSpPr>
          <a:xfrm>
            <a:off x="10216831" y="5527547"/>
            <a:ext cx="1243054" cy="951887"/>
            <a:chOff x="10216831" y="5527547"/>
            <a:chExt cx="1243054" cy="951887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D26798D5-302A-4BD5-8896-D4EBFC4A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6831" y="5588935"/>
              <a:ext cx="1190146" cy="89049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C2E5DFB-AECC-4285-8904-8B34DC36C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5519" y="5527547"/>
              <a:ext cx="1194366" cy="886279"/>
            </a:xfrm>
            <a:prstGeom prst="rect">
              <a:avLst/>
            </a:prstGeom>
          </p:spPr>
        </p:pic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3050BA4D-9900-4559-8C06-768D6D94DA30}"/>
              </a:ext>
            </a:extLst>
          </p:cNvPr>
          <p:cNvGrpSpPr/>
          <p:nvPr/>
        </p:nvGrpSpPr>
        <p:grpSpPr>
          <a:xfrm>
            <a:off x="10944452" y="2400624"/>
            <a:ext cx="2421894" cy="3411808"/>
            <a:chOff x="10944452" y="2400624"/>
            <a:chExt cx="2421894" cy="3411808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2BF065DF-EC9E-4025-8A14-DF5F9B88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452848" y="2952730"/>
              <a:ext cx="3351306" cy="2368097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8E5792B-9D05-40B1-83DF-F5FBC21B8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506644" y="2886234"/>
              <a:ext cx="3345311" cy="2374092"/>
            </a:xfrm>
            <a:prstGeom prst="rect">
              <a:avLst/>
            </a:prstGeom>
          </p:spPr>
        </p:pic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E1424C7B-4723-4023-8B07-B747B05521DE}"/>
              </a:ext>
            </a:extLst>
          </p:cNvPr>
          <p:cNvGrpSpPr/>
          <p:nvPr/>
        </p:nvGrpSpPr>
        <p:grpSpPr>
          <a:xfrm>
            <a:off x="9607679" y="-561158"/>
            <a:ext cx="2866087" cy="2389979"/>
            <a:chOff x="9607679" y="-561158"/>
            <a:chExt cx="2866087" cy="2389979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DB0811FE-953F-4AC1-9A47-0BA6BD2E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07679" y="-497660"/>
              <a:ext cx="2815289" cy="2326481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453E4CF2-9FA2-4FB0-A089-606F9F278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58477" y="-561158"/>
              <a:ext cx="2815289" cy="2326481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900819B-9FD3-4205-941F-6F0341841232}"/>
              </a:ext>
            </a:extLst>
          </p:cNvPr>
          <p:cNvGrpSpPr/>
          <p:nvPr/>
        </p:nvGrpSpPr>
        <p:grpSpPr>
          <a:xfrm>
            <a:off x="5790862" y="5062180"/>
            <a:ext cx="363707" cy="811293"/>
            <a:chOff x="5790862" y="5062180"/>
            <a:chExt cx="363707" cy="811293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D16679D8-7C7A-41C1-A384-B500C597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790862" y="5125961"/>
              <a:ext cx="315865" cy="74751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9DB0D372-B833-476D-8DF7-13A03AA9E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843639" y="5062180"/>
              <a:ext cx="310930" cy="747512"/>
            </a:xfrm>
            <a:prstGeom prst="rect">
              <a:avLst/>
            </a:prstGeom>
          </p:spPr>
        </p:pic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EC8145A2-326F-4DE2-B66F-9153169BC5BA}"/>
              </a:ext>
            </a:extLst>
          </p:cNvPr>
          <p:cNvGrpSpPr/>
          <p:nvPr/>
        </p:nvGrpSpPr>
        <p:grpSpPr>
          <a:xfrm>
            <a:off x="5883064" y="3740294"/>
            <a:ext cx="292206" cy="639498"/>
            <a:chOff x="5883064" y="3740294"/>
            <a:chExt cx="292206" cy="639498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CC1CDD45-A652-4442-913A-AEEA28DF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883064" y="3803792"/>
              <a:ext cx="241408" cy="576000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43194A4C-88C9-46A5-86CB-DB36BFB6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933862" y="3740294"/>
              <a:ext cx="241408" cy="576000"/>
            </a:xfrm>
            <a:prstGeom prst="rect">
              <a:avLst/>
            </a:prstGeom>
          </p:spPr>
        </p:pic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E777FDEE-C898-4E7C-9696-7B636D9A088B}"/>
              </a:ext>
            </a:extLst>
          </p:cNvPr>
          <p:cNvGrpSpPr/>
          <p:nvPr/>
        </p:nvGrpSpPr>
        <p:grpSpPr>
          <a:xfrm>
            <a:off x="8698578" y="-927975"/>
            <a:ext cx="192475" cy="1761308"/>
            <a:chOff x="8698578" y="-927975"/>
            <a:chExt cx="192475" cy="1761308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91962935-6076-41A4-AEBD-BE94B199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698578" y="-862154"/>
              <a:ext cx="144000" cy="1695487"/>
            </a:xfrm>
            <a:prstGeom prst="rect">
              <a:avLst/>
            </a:prstGeom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E0559F83-B20B-488A-97E2-6D084B1B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751698" y="-927975"/>
              <a:ext cx="139355" cy="170013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40ECC6-103D-76D3-92AF-3F6FB414B54B}"/>
              </a:ext>
            </a:extLst>
          </p:cNvPr>
          <p:cNvSpPr/>
          <p:nvPr/>
        </p:nvSpPr>
        <p:spPr>
          <a:xfrm>
            <a:off x="914940" y="5297731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2090059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허진경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C5C890-EBC3-FC97-C17E-EAF2BF49ACB9}"/>
              </a:ext>
            </a:extLst>
          </p:cNvPr>
          <p:cNvSpPr/>
          <p:nvPr/>
        </p:nvSpPr>
        <p:spPr>
          <a:xfrm>
            <a:off x="914940" y="5539562"/>
            <a:ext cx="129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2290031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김은선</a:t>
            </a:r>
          </a:p>
        </p:txBody>
      </p:sp>
    </p:spTree>
    <p:extLst>
      <p:ext uri="{BB962C8B-B14F-4D97-AF65-F5344CB8AC3E}">
        <p14:creationId xmlns:p14="http://schemas.microsoft.com/office/powerpoint/2010/main" val="24920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34F47-3D62-2E36-AC0C-C5A5050D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1DFF09-AC0C-9AC6-F41F-F17B91C0C7C3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06.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56D49DF-5533-B4B3-D8F9-FDEC604D6D7D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B67753A-F0E2-75E8-4444-3C3F51B3F916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69BD2525-04C4-E8B1-C1DF-191998E7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32" t="2866" r="9463" b="23872"/>
          <a:stretch/>
        </p:blipFill>
        <p:spPr>
          <a:xfrm>
            <a:off x="2809469" y="1420962"/>
            <a:ext cx="7245605" cy="49762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FAA0967-C120-D31A-E49E-765BCE1BF84A}"/>
              </a:ext>
            </a:extLst>
          </p:cNvPr>
          <p:cNvSpPr/>
          <p:nvPr/>
        </p:nvSpPr>
        <p:spPr>
          <a:xfrm>
            <a:off x="1230789" y="578130"/>
            <a:ext cx="8137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초음파와 도트 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LED,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서브모터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A391A-C070-4FF9-917C-C62C5A44E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588" y="1120875"/>
            <a:ext cx="5457076" cy="54570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9BEB74-9FAB-90C9-ACC6-43AFECEBD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16" y="1031032"/>
            <a:ext cx="5457075" cy="54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3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E2EB4-016E-2833-93EC-E383DB76A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2447EA-C485-E0EE-5C42-783195A698A8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07.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A0CB51A-E4DE-CACA-6A34-07335E39E23D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5032B41-E423-CF5D-A4B7-B02238715EC1}"/>
              </a:ext>
            </a:extLst>
          </p:cNvPr>
          <p:cNvSpPr/>
          <p:nvPr/>
        </p:nvSpPr>
        <p:spPr>
          <a:xfrm>
            <a:off x="1230789" y="578130"/>
            <a:ext cx="800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모터바퀴와 사물인식 카메라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00AD5DA-D909-C9E8-4D93-189BF0155293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3E9222F-E492-AF79-8F71-AE68E6E5E0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33" t="11470" r="5827" b="15699"/>
          <a:stretch/>
        </p:blipFill>
        <p:spPr>
          <a:xfrm rot="10800000">
            <a:off x="2681998" y="1677617"/>
            <a:ext cx="6828003" cy="48850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90D5EC-FC5D-FE7D-4582-F2023F5F9A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62" b="8447"/>
          <a:stretch/>
        </p:blipFill>
        <p:spPr>
          <a:xfrm>
            <a:off x="1648526" y="148225"/>
            <a:ext cx="8517201" cy="66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5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CF954-9E3F-1BF2-4CC1-5C383C83D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525532-D678-CB8A-874A-CFEE3B47504D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08.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B0D4876-E15B-CE42-2ACC-77DBC2BD009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58D37D-1F0E-58FB-B5B6-E7AB9BF04F46}"/>
              </a:ext>
            </a:extLst>
          </p:cNvPr>
          <p:cNvSpPr/>
          <p:nvPr/>
        </p:nvSpPr>
        <p:spPr>
          <a:xfrm>
            <a:off x="1230789" y="578130"/>
            <a:ext cx="40943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아두이노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 코드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C454DFE-AAD5-0262-9EEB-1B4B1017C25D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57C772E-BD63-F5B9-D396-556E76806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7109"/>
            <a:ext cx="5546545" cy="50432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3EAA2F-764E-FB64-B02B-99CF03748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6" y="0"/>
            <a:ext cx="600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7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0A0FD-7122-6B3D-84C1-19754E89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7AFC11-A192-9B6D-299B-77389EE82ABF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09.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1CA84DB-3E6A-0DBB-4739-FA64691510FA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CB20DEF-A2A0-781D-32A4-5DF322E869EC}"/>
              </a:ext>
            </a:extLst>
          </p:cNvPr>
          <p:cNvSpPr/>
          <p:nvPr/>
        </p:nvSpPr>
        <p:spPr>
          <a:xfrm>
            <a:off x="1230789" y="578130"/>
            <a:ext cx="49263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오류 및 해결과정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1F5B55A-7C24-747E-F9E3-9FA87E36D3D5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141892-CB7D-DCB6-3CD3-E6BCA4CBBC6C}"/>
              </a:ext>
            </a:extLst>
          </p:cNvPr>
          <p:cNvGrpSpPr/>
          <p:nvPr/>
        </p:nvGrpSpPr>
        <p:grpSpPr>
          <a:xfrm>
            <a:off x="566809" y="1579845"/>
            <a:ext cx="5272253" cy="642661"/>
            <a:chOff x="6497344" y="2185162"/>
            <a:chExt cx="5070767" cy="5847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7F72187-27F1-C5A2-DD7F-E53C47EBCF71}"/>
                </a:ext>
              </a:extLst>
            </p:cNvPr>
            <p:cNvSpPr/>
            <p:nvPr/>
          </p:nvSpPr>
          <p:spPr>
            <a:xfrm>
              <a:off x="6497344" y="2423316"/>
              <a:ext cx="5070767" cy="238155"/>
            </a:xfrm>
            <a:prstGeom prst="rect">
              <a:avLst/>
            </a:prstGeom>
            <a:solidFill>
              <a:srgbClr val="5E97E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7ABBA5-2C60-BB3C-6A93-FA050FA57C62}"/>
                </a:ext>
              </a:extLst>
            </p:cNvPr>
            <p:cNvSpPr/>
            <p:nvPr/>
          </p:nvSpPr>
          <p:spPr>
            <a:xfrm>
              <a:off x="6989191" y="2368340"/>
              <a:ext cx="1065652" cy="336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한수원 한울림OTF" panose="020B0600000101010101" pitchFamily="34" charset="-127"/>
                </a:rPr>
                <a:t>보드변경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78F0A14-D5EA-A214-16BF-D84E1CA61824}"/>
                </a:ext>
              </a:extLst>
            </p:cNvPr>
            <p:cNvGrpSpPr/>
            <p:nvPr/>
          </p:nvGrpSpPr>
          <p:grpSpPr>
            <a:xfrm>
              <a:off x="6506614" y="2185162"/>
              <a:ext cx="557358" cy="584775"/>
              <a:chOff x="10301142" y="1020111"/>
              <a:chExt cx="1210672" cy="58477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1104BFA-7D9B-BF0F-6685-6521B24D70AE}"/>
                  </a:ext>
                </a:extLst>
              </p:cNvPr>
              <p:cNvSpPr/>
              <p:nvPr/>
            </p:nvSpPr>
            <p:spPr>
              <a:xfrm>
                <a:off x="10301142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0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5783228-14F4-FE1F-AF11-928E7AE813C3}"/>
                  </a:ext>
                </a:extLst>
              </p:cNvPr>
              <p:cNvSpPr/>
              <p:nvPr/>
            </p:nvSpPr>
            <p:spPr>
              <a:xfrm>
                <a:off x="10814756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1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7AA378-E002-257A-4015-D75BB5D01937}"/>
              </a:ext>
            </a:extLst>
          </p:cNvPr>
          <p:cNvGrpSpPr/>
          <p:nvPr/>
        </p:nvGrpSpPr>
        <p:grpSpPr>
          <a:xfrm>
            <a:off x="6352940" y="1576229"/>
            <a:ext cx="5272253" cy="642661"/>
            <a:chOff x="6497344" y="2185162"/>
            <a:chExt cx="5070767" cy="5847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B50432-959B-A275-6DEB-8D6BBA46B067}"/>
                </a:ext>
              </a:extLst>
            </p:cNvPr>
            <p:cNvSpPr/>
            <p:nvPr/>
          </p:nvSpPr>
          <p:spPr>
            <a:xfrm>
              <a:off x="6497344" y="2423316"/>
              <a:ext cx="5070767" cy="238155"/>
            </a:xfrm>
            <a:prstGeom prst="rect">
              <a:avLst/>
            </a:prstGeom>
            <a:solidFill>
              <a:srgbClr val="5E97E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D940057-4D70-64DB-0246-C36E1CF7A785}"/>
                </a:ext>
              </a:extLst>
            </p:cNvPr>
            <p:cNvSpPr/>
            <p:nvPr/>
          </p:nvSpPr>
          <p:spPr>
            <a:xfrm>
              <a:off x="6989191" y="2368340"/>
              <a:ext cx="843641" cy="336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한수원 한울림OTF" panose="020B0600000101010101" pitchFamily="34" charset="-127"/>
                </a:rPr>
                <a:t>카메라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18A9C36-1922-8027-1E3E-9B8F6884E2ED}"/>
                </a:ext>
              </a:extLst>
            </p:cNvPr>
            <p:cNvGrpSpPr/>
            <p:nvPr/>
          </p:nvGrpSpPr>
          <p:grpSpPr>
            <a:xfrm>
              <a:off x="6506614" y="2185162"/>
              <a:ext cx="557358" cy="584775"/>
              <a:chOff x="10301142" y="1020111"/>
              <a:chExt cx="1210672" cy="58477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633DFFA-7D38-21C8-B19E-2F1F2ED69153}"/>
                  </a:ext>
                </a:extLst>
              </p:cNvPr>
              <p:cNvSpPr/>
              <p:nvPr/>
            </p:nvSpPr>
            <p:spPr>
              <a:xfrm>
                <a:off x="10301142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0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325A68E-E8B0-A122-8116-CCB3323E6C9F}"/>
                  </a:ext>
                </a:extLst>
              </p:cNvPr>
              <p:cNvSpPr/>
              <p:nvPr/>
            </p:nvSpPr>
            <p:spPr>
              <a:xfrm>
                <a:off x="10814755" y="1020111"/>
                <a:ext cx="697059" cy="53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2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7FBC65-E66F-0F90-4200-690422C2A109}"/>
              </a:ext>
            </a:extLst>
          </p:cNvPr>
          <p:cNvSpPr/>
          <p:nvPr/>
        </p:nvSpPr>
        <p:spPr>
          <a:xfrm rot="16200000">
            <a:off x="959074" y="1717062"/>
            <a:ext cx="4487721" cy="5252976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4F009A-2C9C-4EE0-87A6-226A7C3ABD9A}"/>
              </a:ext>
            </a:extLst>
          </p:cNvPr>
          <p:cNvSpPr/>
          <p:nvPr/>
        </p:nvSpPr>
        <p:spPr>
          <a:xfrm rot="16200000">
            <a:off x="6745582" y="1717062"/>
            <a:ext cx="4487721" cy="5252976"/>
          </a:xfrm>
          <a:prstGeom prst="rect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2580D1-ADF0-C51C-FB2D-CBC7D480C8B3}"/>
              </a:ext>
            </a:extLst>
          </p:cNvPr>
          <p:cNvSpPr/>
          <p:nvPr/>
        </p:nvSpPr>
        <p:spPr>
          <a:xfrm rot="16200000">
            <a:off x="3540016" y="4298001"/>
            <a:ext cx="4487721" cy="91094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432AA8-9D36-F08E-EA31-D154485D0E5B}"/>
              </a:ext>
            </a:extLst>
          </p:cNvPr>
          <p:cNvSpPr/>
          <p:nvPr/>
        </p:nvSpPr>
        <p:spPr>
          <a:xfrm rot="16200000">
            <a:off x="9335784" y="4298002"/>
            <a:ext cx="4487721" cy="91094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1030" name="Picture 6" descr="40개 이상 무료 아두이노 우노 및 아두이노 일러스트레이션 - Pixabay">
            <a:extLst>
              <a:ext uri="{FF2B5EF4-FFF2-40B4-BE49-F238E27FC236}">
                <a16:creationId xmlns:a16="http://schemas.microsoft.com/office/drawing/2014/main" id="{E5839B46-F71F-CCBD-22EB-B6455C2A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95" y="2351799"/>
            <a:ext cx="1782113" cy="126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두이노 메가2560 ( Arduino Mega 2560 ) 구매가이드">
            <a:extLst>
              <a:ext uri="{FF2B5EF4-FFF2-40B4-BE49-F238E27FC236}">
                <a16:creationId xmlns:a16="http://schemas.microsoft.com/office/drawing/2014/main" id="{D0826A61-6868-D414-8AAA-93845512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662" y="2301620"/>
            <a:ext cx="2693883" cy="13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642BCAB-21E7-F8D3-F79E-CEF4F9E52075}"/>
              </a:ext>
            </a:extLst>
          </p:cNvPr>
          <p:cNvSpPr/>
          <p:nvPr/>
        </p:nvSpPr>
        <p:spPr>
          <a:xfrm>
            <a:off x="2237086" y="2679806"/>
            <a:ext cx="654684" cy="606694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F659BAD-9B57-3A9C-A5E4-0B74A3C7833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5270" y="4031441"/>
            <a:ext cx="3324225" cy="2314575"/>
          </a:xfrm>
          <a:prstGeom prst="rect">
            <a:avLst/>
          </a:prstGeom>
        </p:spPr>
      </p:pic>
      <p:pic>
        <p:nvPicPr>
          <p:cNvPr id="33" name="Picture 12">
            <a:extLst>
              <a:ext uri="{FF2B5EF4-FFF2-40B4-BE49-F238E27FC236}">
                <a16:creationId xmlns:a16="http://schemas.microsoft.com/office/drawing/2014/main" id="{01DF1564-8503-9BD0-7CD3-3CC57590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41" y="4994496"/>
            <a:ext cx="1542814" cy="154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80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D11E4-7D90-DD9C-A911-9B6F83F93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22A6A8-B43F-3373-7EBE-9067A8A30533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09.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9B87A17-D66B-7FBD-0F8F-0C8FB79385E7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FD48D37-008A-283B-60D6-426070E01684}"/>
              </a:ext>
            </a:extLst>
          </p:cNvPr>
          <p:cNvSpPr/>
          <p:nvPr/>
        </p:nvSpPr>
        <p:spPr>
          <a:xfrm>
            <a:off x="1230789" y="578130"/>
            <a:ext cx="49263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오류 및 해결과정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16C6336-898F-379C-BC31-A029F54D0E29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A617B-6A60-522D-69F9-16F104B545FB}"/>
              </a:ext>
            </a:extLst>
          </p:cNvPr>
          <p:cNvGrpSpPr/>
          <p:nvPr/>
        </p:nvGrpSpPr>
        <p:grpSpPr>
          <a:xfrm>
            <a:off x="566809" y="1579845"/>
            <a:ext cx="5272253" cy="642661"/>
            <a:chOff x="6497344" y="2185162"/>
            <a:chExt cx="5070767" cy="5847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9D06899-6444-5F2B-F176-5E98C43F75A4}"/>
                </a:ext>
              </a:extLst>
            </p:cNvPr>
            <p:cNvSpPr/>
            <p:nvPr/>
          </p:nvSpPr>
          <p:spPr>
            <a:xfrm>
              <a:off x="6497344" y="2423316"/>
              <a:ext cx="5070767" cy="238155"/>
            </a:xfrm>
            <a:prstGeom prst="rect">
              <a:avLst/>
            </a:prstGeom>
            <a:solidFill>
              <a:srgbClr val="5E97E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EF40CC-7E21-F6AC-F6F9-20BA6914D185}"/>
                </a:ext>
              </a:extLst>
            </p:cNvPr>
            <p:cNvSpPr/>
            <p:nvPr/>
          </p:nvSpPr>
          <p:spPr>
            <a:xfrm>
              <a:off x="6989191" y="2368340"/>
              <a:ext cx="1065652" cy="336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한수원 한울림OTF" panose="020B0600000101010101" pitchFamily="34" charset="-127"/>
                </a:rPr>
                <a:t>모터바퀴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E83D0E-7228-1123-B6FF-4805BAB429E0}"/>
                </a:ext>
              </a:extLst>
            </p:cNvPr>
            <p:cNvGrpSpPr/>
            <p:nvPr/>
          </p:nvGrpSpPr>
          <p:grpSpPr>
            <a:xfrm>
              <a:off x="6506614" y="2185162"/>
              <a:ext cx="557358" cy="584775"/>
              <a:chOff x="10301142" y="1020111"/>
              <a:chExt cx="1210672" cy="584775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4987EE7E-DD64-92CF-BF0F-55A1D6379892}"/>
                  </a:ext>
                </a:extLst>
              </p:cNvPr>
              <p:cNvSpPr/>
              <p:nvPr/>
            </p:nvSpPr>
            <p:spPr>
              <a:xfrm>
                <a:off x="10301142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0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C5A8529-F50F-4812-C890-E0F58987E789}"/>
                  </a:ext>
                </a:extLst>
              </p:cNvPr>
              <p:cNvSpPr/>
              <p:nvPr/>
            </p:nvSpPr>
            <p:spPr>
              <a:xfrm>
                <a:off x="10814755" y="1020111"/>
                <a:ext cx="697059" cy="53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3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239E3D-0F80-C8DF-8BB5-EEF9BE7755D2}"/>
              </a:ext>
            </a:extLst>
          </p:cNvPr>
          <p:cNvGrpSpPr/>
          <p:nvPr/>
        </p:nvGrpSpPr>
        <p:grpSpPr>
          <a:xfrm>
            <a:off x="6352940" y="1576229"/>
            <a:ext cx="5272253" cy="642661"/>
            <a:chOff x="6497344" y="2185162"/>
            <a:chExt cx="5070767" cy="58477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309A00-4304-DD71-9470-CF23C0FC493D}"/>
                </a:ext>
              </a:extLst>
            </p:cNvPr>
            <p:cNvSpPr/>
            <p:nvPr/>
          </p:nvSpPr>
          <p:spPr>
            <a:xfrm>
              <a:off x="6497344" y="2423316"/>
              <a:ext cx="5070767" cy="238155"/>
            </a:xfrm>
            <a:prstGeom prst="rect">
              <a:avLst/>
            </a:prstGeom>
            <a:solidFill>
              <a:srgbClr val="5E97E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050683-DB2E-41EF-18F4-6B4A90B19EC5}"/>
                </a:ext>
              </a:extLst>
            </p:cNvPr>
            <p:cNvSpPr/>
            <p:nvPr/>
          </p:nvSpPr>
          <p:spPr>
            <a:xfrm>
              <a:off x="6989191" y="2368340"/>
              <a:ext cx="1065652" cy="336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한수원 한울림OTF" panose="020B0600000101010101" pitchFamily="34" charset="-127"/>
                </a:rPr>
                <a:t>전압문제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406689F-9306-1322-2C63-0888AF98E6BF}"/>
                </a:ext>
              </a:extLst>
            </p:cNvPr>
            <p:cNvGrpSpPr/>
            <p:nvPr/>
          </p:nvGrpSpPr>
          <p:grpSpPr>
            <a:xfrm>
              <a:off x="6506614" y="2185162"/>
              <a:ext cx="557358" cy="584775"/>
              <a:chOff x="10301142" y="1020111"/>
              <a:chExt cx="1210672" cy="584775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B0B3BB8-54B6-3EA0-7573-EE0D30D6863E}"/>
                  </a:ext>
                </a:extLst>
              </p:cNvPr>
              <p:cNvSpPr/>
              <p:nvPr/>
            </p:nvSpPr>
            <p:spPr>
              <a:xfrm>
                <a:off x="10301142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0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9E90684-4FBB-894F-C7BB-0F22B4BD8AE8}"/>
                  </a:ext>
                </a:extLst>
              </p:cNvPr>
              <p:cNvSpPr/>
              <p:nvPr/>
            </p:nvSpPr>
            <p:spPr>
              <a:xfrm>
                <a:off x="10814755" y="1020111"/>
                <a:ext cx="697059" cy="53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4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86A1E3-76A7-E234-0267-E6C951D11C39}"/>
              </a:ext>
            </a:extLst>
          </p:cNvPr>
          <p:cNvSpPr/>
          <p:nvPr/>
        </p:nvSpPr>
        <p:spPr>
          <a:xfrm rot="16200000">
            <a:off x="959074" y="1717062"/>
            <a:ext cx="4487721" cy="5252976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C8F444-CCFA-B0A4-DE59-DFED3BC46238}"/>
              </a:ext>
            </a:extLst>
          </p:cNvPr>
          <p:cNvSpPr/>
          <p:nvPr/>
        </p:nvSpPr>
        <p:spPr>
          <a:xfrm rot="16200000">
            <a:off x="6745582" y="1717062"/>
            <a:ext cx="4487721" cy="5252976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A013E9-FC8E-4B64-2390-36A94BA2D650}"/>
              </a:ext>
            </a:extLst>
          </p:cNvPr>
          <p:cNvSpPr/>
          <p:nvPr/>
        </p:nvSpPr>
        <p:spPr>
          <a:xfrm rot="16200000">
            <a:off x="9335784" y="4298002"/>
            <a:ext cx="4487721" cy="91094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EBA9ED-A5AF-73F1-8D45-C422AF0EEDE0}"/>
              </a:ext>
            </a:extLst>
          </p:cNvPr>
          <p:cNvSpPr/>
          <p:nvPr/>
        </p:nvSpPr>
        <p:spPr>
          <a:xfrm rot="16200000">
            <a:off x="3549347" y="4298001"/>
            <a:ext cx="4487721" cy="91094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2050" name="Picture 2" descr="에듀이노-아두이노 전문 교육쇼핑몰">
            <a:extLst>
              <a:ext uri="{FF2B5EF4-FFF2-40B4-BE49-F238E27FC236}">
                <a16:creationId xmlns:a16="http://schemas.microsoft.com/office/drawing/2014/main" id="{AE699EAD-7E0F-9AF8-7602-85DB38EAE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83" y="4083877"/>
            <a:ext cx="2746137" cy="274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B3C82CC-801B-0A51-5878-05CFE02C512C}"/>
              </a:ext>
            </a:extLst>
          </p:cNvPr>
          <p:cNvSpPr/>
          <p:nvPr/>
        </p:nvSpPr>
        <p:spPr>
          <a:xfrm>
            <a:off x="2526598" y="5157776"/>
            <a:ext cx="654684" cy="606694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25FFC7F-F57A-871F-459B-3BF821308C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987" y="4751401"/>
            <a:ext cx="1589678" cy="1384144"/>
          </a:xfrm>
          <a:prstGeom prst="rect">
            <a:avLst/>
          </a:prstGeom>
        </p:spPr>
      </p:pic>
      <p:pic>
        <p:nvPicPr>
          <p:cNvPr id="2052" name="Picture 4" descr="Heavy - Free arrows icons">
            <a:extLst>
              <a:ext uri="{FF2B5EF4-FFF2-40B4-BE49-F238E27FC236}">
                <a16:creationId xmlns:a16="http://schemas.microsoft.com/office/drawing/2014/main" id="{31B4165F-05A0-122D-CCFD-A23DC6862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545" y="2390376"/>
            <a:ext cx="2069840" cy="206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75A6BCF-0108-725E-0BE5-C8C80525DA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715" t="23005" r="38727" b="12094"/>
          <a:stretch/>
        </p:blipFill>
        <p:spPr>
          <a:xfrm rot="5400000">
            <a:off x="7463502" y="2205647"/>
            <a:ext cx="2801153" cy="39454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68C23FC-E1A8-07FC-07DF-E8F5599250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24" t="18776" r="6453" b="2858"/>
          <a:stretch/>
        </p:blipFill>
        <p:spPr>
          <a:xfrm rot="5400000">
            <a:off x="6986983" y="2015388"/>
            <a:ext cx="3877089" cy="465632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D0F3214-5375-3B74-DCB8-502AE11CB9C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945" b="18652"/>
          <a:stretch/>
        </p:blipFill>
        <p:spPr>
          <a:xfrm>
            <a:off x="6425652" y="2366651"/>
            <a:ext cx="5045747" cy="390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5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64C80-C5CE-9B1B-3E10-31F67645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032CCE-5A9E-571C-4E7D-38901F6F09FC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13.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A317BFB-0005-FA5C-1EDD-82E0ADEF99DE}"/>
              </a:ext>
            </a:extLst>
          </p:cNvPr>
          <p:cNvCxnSpPr>
            <a:cxnSpLocks/>
          </p:cNvCxnSpPr>
          <p:nvPr/>
        </p:nvCxnSpPr>
        <p:spPr>
          <a:xfrm flipV="1">
            <a:off x="0" y="1409127"/>
            <a:ext cx="4483572" cy="573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EA934CC-84C6-35A9-A7D5-EEC3733E7515}"/>
              </a:ext>
            </a:extLst>
          </p:cNvPr>
          <p:cNvSpPr/>
          <p:nvPr/>
        </p:nvSpPr>
        <p:spPr>
          <a:xfrm>
            <a:off x="1230789" y="578130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제작 완료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6EA7B56-74F9-27DC-B1CF-4EA98DED9BCC}"/>
              </a:ext>
            </a:extLst>
          </p:cNvPr>
          <p:cNvCxnSpPr>
            <a:cxnSpLocks/>
          </p:cNvCxnSpPr>
          <p:nvPr/>
        </p:nvCxnSpPr>
        <p:spPr>
          <a:xfrm flipH="1">
            <a:off x="4483572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9AF2954-BD02-6FDE-94B4-6C5BF2BFDA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04"/>
          <a:stretch/>
        </p:blipFill>
        <p:spPr>
          <a:xfrm>
            <a:off x="7703772" y="478773"/>
            <a:ext cx="4117864" cy="5900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CF3DE0-5D02-9993-D38C-5127F56D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94" y="1614195"/>
            <a:ext cx="2530151" cy="25301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A08661-A94B-8C6F-D4E4-2B16D559EF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962" b="8447"/>
          <a:stretch/>
        </p:blipFill>
        <p:spPr>
          <a:xfrm>
            <a:off x="3055338" y="2956740"/>
            <a:ext cx="4410941" cy="34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53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DAED4-F978-7D51-F4DB-E4A7CA15F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757EA1-BBC4-BFC6-ACB4-171193FF7403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07.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D26DAA0-737F-A1AF-986D-4FD12201C314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3A3256D-7F0A-937C-A380-938377D8160B}"/>
              </a:ext>
            </a:extLst>
          </p:cNvPr>
          <p:cNvSpPr/>
          <p:nvPr/>
        </p:nvSpPr>
        <p:spPr>
          <a:xfrm>
            <a:off x="1230789" y="578130"/>
            <a:ext cx="47099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아두이노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 설계도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842E076-28F8-F3F4-E466-87F77B24EB91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도표, 텍스트, 평면도, 라인이(가) 표시된 사진&#10;&#10;자동 생성된 설명">
            <a:extLst>
              <a:ext uri="{FF2B5EF4-FFF2-40B4-BE49-F238E27FC236}">
                <a16:creationId xmlns:a16="http://schemas.microsoft.com/office/drawing/2014/main" id="{63365FA2-6F7C-81D6-DF46-9C58C7E0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71" y="1775453"/>
            <a:ext cx="921444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ED2B6-437A-CFFB-4A2D-71B2554AD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1AC5EF-12CF-FA6C-E31A-A84FC954308E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15.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4A5E732-267D-A047-461C-3DFF4EEB3914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3564294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CDF405D-D70C-D3EF-4298-6AC3F31C5592}"/>
              </a:ext>
            </a:extLst>
          </p:cNvPr>
          <p:cNvSpPr/>
          <p:nvPr/>
        </p:nvSpPr>
        <p:spPr>
          <a:xfrm>
            <a:off x="1230789" y="578130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진행도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50F6E0-ACA2-721D-2EE1-F7186DB471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72" b="5408"/>
          <a:stretch/>
        </p:blipFill>
        <p:spPr>
          <a:xfrm>
            <a:off x="3804792" y="102305"/>
            <a:ext cx="8140252" cy="665338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2F4E43A-AFB3-960A-42D8-8EE992490A91}"/>
              </a:ext>
            </a:extLst>
          </p:cNvPr>
          <p:cNvCxnSpPr>
            <a:cxnSpLocks/>
          </p:cNvCxnSpPr>
          <p:nvPr/>
        </p:nvCxnSpPr>
        <p:spPr>
          <a:xfrm flipH="1">
            <a:off x="3521802" y="890271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306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9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43F0C4A-0E65-4F85-A3FD-F02B11C9F04B}"/>
              </a:ext>
            </a:extLst>
          </p:cNvPr>
          <p:cNvGrpSpPr/>
          <p:nvPr/>
        </p:nvGrpSpPr>
        <p:grpSpPr>
          <a:xfrm>
            <a:off x="9769278" y="2663051"/>
            <a:ext cx="1598798" cy="215348"/>
            <a:chOff x="9769278" y="2663051"/>
            <a:chExt cx="1598798" cy="2153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3FCCE8-7D75-4734-82A7-EA32BFF4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467353" y="2028474"/>
              <a:ext cx="151850" cy="154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A01239-A542-4218-A3FB-45FF23B78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518151" y="1964976"/>
              <a:ext cx="151850" cy="15480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AD1349-0E7A-4723-BD25-75737F871A79}"/>
              </a:ext>
            </a:extLst>
          </p:cNvPr>
          <p:cNvGrpSpPr/>
          <p:nvPr/>
        </p:nvGrpSpPr>
        <p:grpSpPr>
          <a:xfrm>
            <a:off x="5836836" y="3872742"/>
            <a:ext cx="1748608" cy="205177"/>
            <a:chOff x="5836836" y="3872742"/>
            <a:chExt cx="1748608" cy="2051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533A231-6FE7-4088-A11E-C5E955843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12580" y="3158175"/>
              <a:ext cx="144000" cy="16954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417D79-3B99-47BB-8266-681E8BB7C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6665700" y="3092354"/>
              <a:ext cx="139355" cy="170013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CAFEAE-D339-4C78-B5B5-9DB71403E0D2}"/>
              </a:ext>
            </a:extLst>
          </p:cNvPr>
          <p:cNvGrpSpPr/>
          <p:nvPr/>
        </p:nvGrpSpPr>
        <p:grpSpPr>
          <a:xfrm>
            <a:off x="6645581" y="3349915"/>
            <a:ext cx="3435318" cy="3130258"/>
            <a:chOff x="6645581" y="3349915"/>
            <a:chExt cx="3435318" cy="31302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D808F1-0CB9-48A2-9AAB-070E80F4D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5581" y="3413413"/>
              <a:ext cx="3380521" cy="306676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1CAF6F1-D894-45C1-87C7-2BCC375AA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380" y="3349915"/>
              <a:ext cx="3388519" cy="306676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D0DA8F-B87D-4ED4-AC1D-34DFFD9B5327}"/>
              </a:ext>
            </a:extLst>
          </p:cNvPr>
          <p:cNvGrpSpPr/>
          <p:nvPr/>
        </p:nvGrpSpPr>
        <p:grpSpPr>
          <a:xfrm>
            <a:off x="4649416" y="5365493"/>
            <a:ext cx="1112632" cy="1725900"/>
            <a:chOff x="4649416" y="5365493"/>
            <a:chExt cx="1112632" cy="17259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B312E17-FFE9-43D7-B43D-74E45FA14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49416" y="5409128"/>
              <a:ext cx="1081697" cy="168226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866F0A1-98FE-41EB-874C-43E7D701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265145">
              <a:off x="4680351" y="5365493"/>
              <a:ext cx="1081697" cy="16822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B7B982-4425-44BD-AFB1-49573B5ED277}"/>
              </a:ext>
            </a:extLst>
          </p:cNvPr>
          <p:cNvGrpSpPr/>
          <p:nvPr/>
        </p:nvGrpSpPr>
        <p:grpSpPr>
          <a:xfrm>
            <a:off x="10297420" y="3228149"/>
            <a:ext cx="541765" cy="618146"/>
            <a:chOff x="10297420" y="3228149"/>
            <a:chExt cx="541765" cy="61814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17054B-4875-4C99-AA79-A7AC8FA3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7420" y="3291647"/>
              <a:ext cx="493022" cy="55464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0F5D446-4157-40EE-B25C-E5DD8BF89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0272" y="3228149"/>
              <a:ext cx="488913" cy="55464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D553C9-606A-4C77-9873-842D4E6F5B7E}"/>
              </a:ext>
            </a:extLst>
          </p:cNvPr>
          <p:cNvGrpSpPr/>
          <p:nvPr/>
        </p:nvGrpSpPr>
        <p:grpSpPr>
          <a:xfrm>
            <a:off x="10216831" y="5527547"/>
            <a:ext cx="1243054" cy="951887"/>
            <a:chOff x="10216831" y="5527547"/>
            <a:chExt cx="1243054" cy="95188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61FADE0-2326-4F98-A2B8-494948E3B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6831" y="5588935"/>
              <a:ext cx="1190146" cy="89049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AD9C8B9-AA78-4B4B-B326-58EF58217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5519" y="5527547"/>
              <a:ext cx="1194366" cy="88627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497AE8F-CB86-46C7-BE09-1BFED60FAB46}"/>
              </a:ext>
            </a:extLst>
          </p:cNvPr>
          <p:cNvGrpSpPr/>
          <p:nvPr/>
        </p:nvGrpSpPr>
        <p:grpSpPr>
          <a:xfrm>
            <a:off x="10944452" y="2400624"/>
            <a:ext cx="2421894" cy="3411808"/>
            <a:chOff x="10944452" y="2400624"/>
            <a:chExt cx="2421894" cy="341180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3572AAC-74A3-4F93-B751-EC4F01B6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452848" y="2952730"/>
              <a:ext cx="3351306" cy="236809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8189675-0BB2-418C-968F-B212B8727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0">
              <a:off x="10506644" y="2886234"/>
              <a:ext cx="3345311" cy="237409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0801155-9497-4CBA-BDB4-7B74DF512825}"/>
              </a:ext>
            </a:extLst>
          </p:cNvPr>
          <p:cNvGrpSpPr/>
          <p:nvPr/>
        </p:nvGrpSpPr>
        <p:grpSpPr>
          <a:xfrm>
            <a:off x="9607679" y="-561158"/>
            <a:ext cx="2866087" cy="2389979"/>
            <a:chOff x="9607679" y="-561158"/>
            <a:chExt cx="2866087" cy="238997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B7CA4D-D6B3-4645-8EC7-4B619B1A4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07679" y="-497660"/>
              <a:ext cx="2815289" cy="232648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A4E459-86C4-4744-ABB1-81DDC4CF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600000">
              <a:off x="9658477" y="-561158"/>
              <a:ext cx="2815289" cy="232648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46139A-138D-42AB-A679-77DC9732509E}"/>
              </a:ext>
            </a:extLst>
          </p:cNvPr>
          <p:cNvGrpSpPr/>
          <p:nvPr/>
        </p:nvGrpSpPr>
        <p:grpSpPr>
          <a:xfrm>
            <a:off x="5790862" y="5062180"/>
            <a:ext cx="363707" cy="811293"/>
            <a:chOff x="5790862" y="5062180"/>
            <a:chExt cx="363707" cy="8112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000D13F-EE1E-42D2-8744-191C8E404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790862" y="5125961"/>
              <a:ext cx="315865" cy="7475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4641583-EF92-4013-9D0D-869C9BEE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00000">
              <a:off x="5843639" y="5062180"/>
              <a:ext cx="310930" cy="74751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8C60DEC-5F93-4137-9BB3-DE1922E7626C}"/>
              </a:ext>
            </a:extLst>
          </p:cNvPr>
          <p:cNvGrpSpPr/>
          <p:nvPr/>
        </p:nvGrpSpPr>
        <p:grpSpPr>
          <a:xfrm>
            <a:off x="5883064" y="3740294"/>
            <a:ext cx="292206" cy="639498"/>
            <a:chOff x="5883064" y="3740294"/>
            <a:chExt cx="292206" cy="63949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51D1879-6FF4-4547-AABA-722178D5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883064" y="3803792"/>
              <a:ext cx="241408" cy="576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FCEACE3-7B1F-44B6-A5A5-2EBF263BE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900000">
              <a:off x="5933862" y="3740294"/>
              <a:ext cx="241408" cy="5760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C53FEA3-3544-4AD7-8C57-1AD9F7E39A0C}"/>
              </a:ext>
            </a:extLst>
          </p:cNvPr>
          <p:cNvGrpSpPr/>
          <p:nvPr/>
        </p:nvGrpSpPr>
        <p:grpSpPr>
          <a:xfrm>
            <a:off x="8698578" y="-927975"/>
            <a:ext cx="192475" cy="1761308"/>
            <a:chOff x="8698578" y="-927975"/>
            <a:chExt cx="192475" cy="1761308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2FC88AB-A7E4-40DE-939E-09AAFD11D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698578" y="-862154"/>
              <a:ext cx="144000" cy="169548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7D29E90-F77F-412F-B7C1-4E25D1D7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900000">
              <a:off x="8751698" y="-927975"/>
              <a:ext cx="139355" cy="1700132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C6F9878-777C-4CD4-9613-851CABCDFC3E}"/>
              </a:ext>
            </a:extLst>
          </p:cNvPr>
          <p:cNvSpPr txBox="1"/>
          <p:nvPr/>
        </p:nvSpPr>
        <p:spPr>
          <a:xfrm>
            <a:off x="1568083" y="1297638"/>
            <a:ext cx="24577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한수원 한돋움OTF Bold" panose="020B0600000101010101" pitchFamily="34" charset="-127"/>
              </a:rPr>
              <a:t>Q &amp; A</a:t>
            </a:r>
            <a:endParaRPr lang="ko-KR" altLang="en-US" sz="6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96996A2-4570-42C8-9F0A-623D0A0B141C}"/>
              </a:ext>
            </a:extLst>
          </p:cNvPr>
          <p:cNvCxnSpPr>
            <a:cxnSpLocks/>
          </p:cNvCxnSpPr>
          <p:nvPr/>
        </p:nvCxnSpPr>
        <p:spPr>
          <a:xfrm>
            <a:off x="1568083" y="2399291"/>
            <a:ext cx="251705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21183-D9F3-E6F7-3F17-6B63060D4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EC2A99-DD78-D4DA-29F6-030A01F1A68F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7073949-9D4C-34A5-AF94-A379ADBD439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4DB107E-D549-038E-2984-DB8745473F46}"/>
              </a:ext>
            </a:extLst>
          </p:cNvPr>
          <p:cNvSpPr/>
          <p:nvPr/>
        </p:nvSpPr>
        <p:spPr>
          <a:xfrm>
            <a:off x="1230789" y="578130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목차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CE3A6C7-FF13-E696-1F5A-0EEB60D7E9DE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C8AC48-7F0B-A050-6F27-F57F520E46BC}"/>
              </a:ext>
            </a:extLst>
          </p:cNvPr>
          <p:cNvGrpSpPr/>
          <p:nvPr/>
        </p:nvGrpSpPr>
        <p:grpSpPr>
          <a:xfrm>
            <a:off x="1006855" y="1935383"/>
            <a:ext cx="1210672" cy="1015663"/>
            <a:chOff x="10301142" y="1020111"/>
            <a:chExt cx="1210672" cy="10156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C857AF-35E7-CF29-DC82-027E479367A4}"/>
                </a:ext>
              </a:extLst>
            </p:cNvPr>
            <p:cNvSpPr/>
            <p:nvPr/>
          </p:nvSpPr>
          <p:spPr>
            <a:xfrm>
              <a:off x="10301142" y="1020111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368D4-3A8C-87FE-C64F-2D531B14FDCD}"/>
                </a:ext>
              </a:extLst>
            </p:cNvPr>
            <p:cNvSpPr/>
            <p:nvPr/>
          </p:nvSpPr>
          <p:spPr>
            <a:xfrm>
              <a:off x="10814756" y="1020111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5412EB-63D2-7DF5-9996-C7C68C125DFF}"/>
              </a:ext>
            </a:extLst>
          </p:cNvPr>
          <p:cNvGrpSpPr/>
          <p:nvPr/>
        </p:nvGrpSpPr>
        <p:grpSpPr>
          <a:xfrm>
            <a:off x="2041225" y="3636701"/>
            <a:ext cx="1210672" cy="1015663"/>
            <a:chOff x="10301142" y="2068439"/>
            <a:chExt cx="1210672" cy="10156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3FCC15-9325-E97A-EF16-40D9E19B232D}"/>
                </a:ext>
              </a:extLst>
            </p:cNvPr>
            <p:cNvSpPr/>
            <p:nvPr/>
          </p:nvSpPr>
          <p:spPr>
            <a:xfrm>
              <a:off x="10301142" y="2068439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09B8C49-BD0C-81D1-C945-6532802F05A2}"/>
                </a:ext>
              </a:extLst>
            </p:cNvPr>
            <p:cNvSpPr/>
            <p:nvPr/>
          </p:nvSpPr>
          <p:spPr>
            <a:xfrm>
              <a:off x="10814756" y="2068439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DE7391-8D10-9082-800F-F9AF98781B93}"/>
              </a:ext>
            </a:extLst>
          </p:cNvPr>
          <p:cNvGrpSpPr/>
          <p:nvPr/>
        </p:nvGrpSpPr>
        <p:grpSpPr>
          <a:xfrm>
            <a:off x="3444150" y="5249763"/>
            <a:ext cx="1210672" cy="1015663"/>
            <a:chOff x="10301142" y="3116767"/>
            <a:chExt cx="1210672" cy="101566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5284377-D1FC-A6D4-6348-86EED3B880F7}"/>
                </a:ext>
              </a:extLst>
            </p:cNvPr>
            <p:cNvSpPr/>
            <p:nvPr/>
          </p:nvSpPr>
          <p:spPr>
            <a:xfrm>
              <a:off x="10301142" y="3116767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1B06A5-9DC2-2D7E-955F-30E6EFEA41E6}"/>
                </a:ext>
              </a:extLst>
            </p:cNvPr>
            <p:cNvSpPr/>
            <p:nvPr/>
          </p:nvSpPr>
          <p:spPr>
            <a:xfrm>
              <a:off x="10814756" y="3116767"/>
              <a:ext cx="69705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6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D710D9-A45A-5E8D-000D-827322231A13}"/>
              </a:ext>
            </a:extLst>
          </p:cNvPr>
          <p:cNvSpPr/>
          <p:nvPr/>
        </p:nvSpPr>
        <p:spPr>
          <a:xfrm>
            <a:off x="2389754" y="2181604"/>
            <a:ext cx="2133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 소개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8B34D-53DA-1BF7-FE12-32F2922E4975}"/>
              </a:ext>
            </a:extLst>
          </p:cNvPr>
          <p:cNvSpPr/>
          <p:nvPr/>
        </p:nvSpPr>
        <p:spPr>
          <a:xfrm>
            <a:off x="3456435" y="3882922"/>
            <a:ext cx="2133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기능 소개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AB3EE9-2A34-4A2F-EB29-12862A954890}"/>
              </a:ext>
            </a:extLst>
          </p:cNvPr>
          <p:cNvSpPr/>
          <p:nvPr/>
        </p:nvSpPr>
        <p:spPr>
          <a:xfrm>
            <a:off x="5168436" y="5495984"/>
            <a:ext cx="46566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오류 및 해결 과정</a:t>
            </a:r>
          </a:p>
        </p:txBody>
      </p:sp>
    </p:spTree>
    <p:extLst>
      <p:ext uri="{BB962C8B-B14F-4D97-AF65-F5344CB8AC3E}">
        <p14:creationId xmlns:p14="http://schemas.microsoft.com/office/powerpoint/2010/main" val="3231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04107-7C66-1A43-172D-5DD8C9670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CFC6395-3686-AAD3-CA56-FA89C06BD4D2}"/>
              </a:ext>
            </a:extLst>
          </p:cNvPr>
          <p:cNvSpPr/>
          <p:nvPr/>
        </p:nvSpPr>
        <p:spPr>
          <a:xfrm>
            <a:off x="623888" y="2021932"/>
            <a:ext cx="2340000" cy="4394743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FA4D46-CD73-62E5-5BC5-BB4310F9D2F3}"/>
              </a:ext>
            </a:extLst>
          </p:cNvPr>
          <p:cNvSpPr/>
          <p:nvPr/>
        </p:nvSpPr>
        <p:spPr>
          <a:xfrm>
            <a:off x="623888" y="2021932"/>
            <a:ext cx="2340000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988497-C346-41DA-BEEE-2565042B835B}"/>
              </a:ext>
            </a:extLst>
          </p:cNvPr>
          <p:cNvSpPr/>
          <p:nvPr/>
        </p:nvSpPr>
        <p:spPr>
          <a:xfrm>
            <a:off x="623888" y="6341284"/>
            <a:ext cx="2340000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6743EB-9771-20A6-23A5-13B908070A7B}"/>
              </a:ext>
            </a:extLst>
          </p:cNvPr>
          <p:cNvSpPr/>
          <p:nvPr/>
        </p:nvSpPr>
        <p:spPr>
          <a:xfrm>
            <a:off x="935151" y="2519324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인채빈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팀장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)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D3BEDE-9134-5B69-DA08-D88B27E15EE1}"/>
              </a:ext>
            </a:extLst>
          </p:cNvPr>
          <p:cNvSpPr/>
          <p:nvPr/>
        </p:nvSpPr>
        <p:spPr>
          <a:xfrm>
            <a:off x="721502" y="3365393"/>
            <a:ext cx="2340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발표자료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(ppt,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포스터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제작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외관 제작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보고서 작성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하드웨어 조립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센서파트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초음파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카메라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인식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, MP3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모듈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)</a:t>
            </a:r>
          </a:p>
          <a:p>
            <a:pPr marL="228600" indent="-228600" latinLnBrk="0"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아두이노회로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자료조사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-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각종모듈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회로연결</a:t>
            </a:r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E0F57A-DD56-3327-FE50-E6D035ABF03A}"/>
              </a:ext>
            </a:extLst>
          </p:cNvPr>
          <p:cNvSpPr/>
          <p:nvPr/>
        </p:nvSpPr>
        <p:spPr>
          <a:xfrm>
            <a:off x="3491962" y="2021932"/>
            <a:ext cx="2340000" cy="4394743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267743-A9F0-52C7-BDAE-5EA8AADBA8B4}"/>
              </a:ext>
            </a:extLst>
          </p:cNvPr>
          <p:cNvSpPr/>
          <p:nvPr/>
        </p:nvSpPr>
        <p:spPr>
          <a:xfrm>
            <a:off x="3491962" y="2021932"/>
            <a:ext cx="2340000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657951A-AD47-30DF-F5E5-7123E0C7790A}"/>
              </a:ext>
            </a:extLst>
          </p:cNvPr>
          <p:cNvSpPr/>
          <p:nvPr/>
        </p:nvSpPr>
        <p:spPr>
          <a:xfrm>
            <a:off x="3491962" y="6341284"/>
            <a:ext cx="2340000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2E2808-F659-A175-E14D-FC0E13350F28}"/>
              </a:ext>
            </a:extLst>
          </p:cNvPr>
          <p:cNvSpPr/>
          <p:nvPr/>
        </p:nvSpPr>
        <p:spPr>
          <a:xfrm>
            <a:off x="4138253" y="275258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구동해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44EB874-15B9-3412-1B67-08A652CFB657}"/>
              </a:ext>
            </a:extLst>
          </p:cNvPr>
          <p:cNvSpPr/>
          <p:nvPr/>
        </p:nvSpPr>
        <p:spPr>
          <a:xfrm>
            <a:off x="6373244" y="2037004"/>
            <a:ext cx="2340000" cy="4394743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B7A8ED2-9B19-3753-1B04-F30B2471D64D}"/>
              </a:ext>
            </a:extLst>
          </p:cNvPr>
          <p:cNvSpPr/>
          <p:nvPr/>
        </p:nvSpPr>
        <p:spPr>
          <a:xfrm>
            <a:off x="6360037" y="2021932"/>
            <a:ext cx="2340000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C1FBE1A-420A-E4D1-C07B-0A7F8D805E0D}"/>
              </a:ext>
            </a:extLst>
          </p:cNvPr>
          <p:cNvSpPr/>
          <p:nvPr/>
        </p:nvSpPr>
        <p:spPr>
          <a:xfrm>
            <a:off x="6360037" y="6341284"/>
            <a:ext cx="2340000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C38762-17F7-D993-B193-D723B7532C0F}"/>
              </a:ext>
            </a:extLst>
          </p:cNvPr>
          <p:cNvSpPr/>
          <p:nvPr/>
        </p:nvSpPr>
        <p:spPr>
          <a:xfrm>
            <a:off x="7006328" y="275258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허진경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BD37AA-E7F9-5FEB-3CBF-9EBC60FA3412}"/>
              </a:ext>
            </a:extLst>
          </p:cNvPr>
          <p:cNvSpPr/>
          <p:nvPr/>
        </p:nvSpPr>
        <p:spPr>
          <a:xfrm>
            <a:off x="9228112" y="2021932"/>
            <a:ext cx="2340000" cy="4394743"/>
          </a:xfrm>
          <a:prstGeom prst="rect">
            <a:avLst/>
          </a:prstGeom>
          <a:solidFill>
            <a:srgbClr val="ECED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06F71E-09E2-4448-2D7D-A5828935767B}"/>
              </a:ext>
            </a:extLst>
          </p:cNvPr>
          <p:cNvSpPr/>
          <p:nvPr/>
        </p:nvSpPr>
        <p:spPr>
          <a:xfrm>
            <a:off x="9228112" y="2021932"/>
            <a:ext cx="2340000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49B14A0-179C-DD49-CD43-0BD89F14D863}"/>
              </a:ext>
            </a:extLst>
          </p:cNvPr>
          <p:cNvSpPr/>
          <p:nvPr/>
        </p:nvSpPr>
        <p:spPr>
          <a:xfrm>
            <a:off x="9228112" y="6341284"/>
            <a:ext cx="2340000" cy="75391"/>
          </a:xfrm>
          <a:prstGeom prst="rect">
            <a:avLst/>
          </a:prstGeom>
          <a:solidFill>
            <a:srgbClr val="5E9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69CE30E-03BE-F705-3A41-0D031247D7C2}"/>
              </a:ext>
            </a:extLst>
          </p:cNvPr>
          <p:cNvSpPr/>
          <p:nvPr/>
        </p:nvSpPr>
        <p:spPr>
          <a:xfrm>
            <a:off x="9874403" y="275258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2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김은선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1897-6C11-49A3-F7E4-2B3A0167AD90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00.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36F4FB3-D18C-DE2E-9D82-CDE67C49E2DA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BCE24A8-2658-AD2C-C25C-576AF04702C7}"/>
              </a:ext>
            </a:extLst>
          </p:cNvPr>
          <p:cNvSpPr/>
          <p:nvPr/>
        </p:nvSpPr>
        <p:spPr>
          <a:xfrm>
            <a:off x="1230789" y="57813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역할분담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4AD0D74-203F-7230-4E65-E0A59D6FA7B8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BB218E-4156-2F3F-D1AD-00010C74E3D3}"/>
              </a:ext>
            </a:extLst>
          </p:cNvPr>
          <p:cNvSpPr/>
          <p:nvPr/>
        </p:nvSpPr>
        <p:spPr>
          <a:xfrm>
            <a:off x="3478756" y="3724735"/>
            <a:ext cx="234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외관 디자인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외관 제작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하드웨어 조립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모듈파트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도트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LED,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스피커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서브모터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)</a:t>
            </a:r>
          </a:p>
          <a:p>
            <a:pPr marL="228600" indent="-228600" latinLnBrk="0"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모터연결 및 스피커 출력코드 자료조사</a:t>
            </a:r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1EDB1F-D83C-2231-4AAC-C70C57C3B4FA}"/>
              </a:ext>
            </a:extLst>
          </p:cNvPr>
          <p:cNvSpPr/>
          <p:nvPr/>
        </p:nvSpPr>
        <p:spPr>
          <a:xfrm>
            <a:off x="6373244" y="3724735"/>
            <a:ext cx="2340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앱 개발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블루투스로 강아지와 핸드폰 연결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AI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카메라 학습 시키기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아두이노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코딩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카메라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모터 코딩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228600" indent="-228600" latinLnBrk="0"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카메라 코드에 대한 자료조사</a:t>
            </a:r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A99C44-5C0F-AAAE-DF0B-C3265F1BA9F1}"/>
              </a:ext>
            </a:extLst>
          </p:cNvPr>
          <p:cNvSpPr/>
          <p:nvPr/>
        </p:nvSpPr>
        <p:spPr>
          <a:xfrm>
            <a:off x="9214906" y="3724735"/>
            <a:ext cx="2340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발표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중간발표 및 최종발표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아두이노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코딩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센서를 통한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LED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출력 코딩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아두이노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코드 자료조사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- LED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입출력코드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  <a:p>
            <a:pPr latinLnBrk="0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초음파센서 입력코드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53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1617B-86FF-FDB7-243B-6783E81F2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F208D3-A966-0D62-ACF4-6672D2F89F94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01.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9428271-2380-1E8C-267A-65C5BC3CDA10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D12B600-7840-7324-3140-767961AD9FA0}"/>
              </a:ext>
            </a:extLst>
          </p:cNvPr>
          <p:cNvSpPr/>
          <p:nvPr/>
        </p:nvSpPr>
        <p:spPr>
          <a:xfrm>
            <a:off x="1230789" y="57813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주제소개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E413BE-5F64-4C7B-3196-DE6DDEAFD4EE}"/>
              </a:ext>
            </a:extLst>
          </p:cNvPr>
          <p:cNvGrpSpPr/>
          <p:nvPr/>
        </p:nvGrpSpPr>
        <p:grpSpPr>
          <a:xfrm>
            <a:off x="6399615" y="1713300"/>
            <a:ext cx="5272253" cy="642661"/>
            <a:chOff x="6497344" y="2185162"/>
            <a:chExt cx="5070767" cy="58477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43AEA90-DF47-6EFB-FD9A-7471AEF7D0CC}"/>
                </a:ext>
              </a:extLst>
            </p:cNvPr>
            <p:cNvSpPr/>
            <p:nvPr/>
          </p:nvSpPr>
          <p:spPr>
            <a:xfrm>
              <a:off x="6497344" y="2423316"/>
              <a:ext cx="5070767" cy="238155"/>
            </a:xfrm>
            <a:prstGeom prst="rect">
              <a:avLst/>
            </a:prstGeom>
            <a:solidFill>
              <a:srgbClr val="5E97E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BB5FE03-8908-AE70-D192-3FD453064607}"/>
                </a:ext>
              </a:extLst>
            </p:cNvPr>
            <p:cNvSpPr/>
            <p:nvPr/>
          </p:nvSpPr>
          <p:spPr>
            <a:xfrm>
              <a:off x="6989191" y="2368340"/>
              <a:ext cx="966980" cy="3080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한수원 한울림OTF" panose="020B0600000101010101" pitchFamily="34" charset="-127"/>
                </a:rPr>
                <a:t>구현방법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E32BC16-3C99-F24F-DD98-9F2C34FCDA77}"/>
                </a:ext>
              </a:extLst>
            </p:cNvPr>
            <p:cNvGrpSpPr/>
            <p:nvPr/>
          </p:nvGrpSpPr>
          <p:grpSpPr>
            <a:xfrm>
              <a:off x="6506614" y="2185162"/>
              <a:ext cx="557358" cy="584775"/>
              <a:chOff x="10301142" y="1020111"/>
              <a:chExt cx="1210672" cy="58477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EEF6E1D-4317-C6C6-529A-4210B33CFCC8}"/>
                  </a:ext>
                </a:extLst>
              </p:cNvPr>
              <p:cNvSpPr/>
              <p:nvPr/>
            </p:nvSpPr>
            <p:spPr>
              <a:xfrm>
                <a:off x="10301142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0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4D267A6-655E-B6CA-08A8-C368E4F19CC2}"/>
                  </a:ext>
                </a:extLst>
              </p:cNvPr>
              <p:cNvSpPr/>
              <p:nvPr/>
            </p:nvSpPr>
            <p:spPr>
              <a:xfrm>
                <a:off x="10814756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1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39DB51-D839-731A-6B39-4730615554FF}"/>
              </a:ext>
            </a:extLst>
          </p:cNvPr>
          <p:cNvSpPr/>
          <p:nvPr/>
        </p:nvSpPr>
        <p:spPr>
          <a:xfrm>
            <a:off x="6803153" y="2439963"/>
            <a:ext cx="2855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입력장치 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&gt; 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아두이노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 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&gt; 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rPr>
              <a:t>출력장치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F8E465-9279-EC13-4E3C-425D1BE19453}"/>
              </a:ext>
            </a:extLst>
          </p:cNvPr>
          <p:cNvGrpSpPr/>
          <p:nvPr/>
        </p:nvGrpSpPr>
        <p:grpSpPr>
          <a:xfrm>
            <a:off x="6380841" y="2899376"/>
            <a:ext cx="5272253" cy="648706"/>
            <a:chOff x="6497346" y="4273051"/>
            <a:chExt cx="5070767" cy="58477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1163118-73AB-4451-CE0B-0D403AA9D69F}"/>
                </a:ext>
              </a:extLst>
            </p:cNvPr>
            <p:cNvSpPr/>
            <p:nvPr/>
          </p:nvSpPr>
          <p:spPr>
            <a:xfrm>
              <a:off x="6497346" y="4511205"/>
              <a:ext cx="5070765" cy="238155"/>
            </a:xfrm>
            <a:prstGeom prst="rect">
              <a:avLst/>
            </a:prstGeom>
            <a:solidFill>
              <a:srgbClr val="5E97E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0F79C6-0AA5-503B-512C-C161BDBD84D2}"/>
                </a:ext>
              </a:extLst>
            </p:cNvPr>
            <p:cNvSpPr/>
            <p:nvPr/>
          </p:nvSpPr>
          <p:spPr>
            <a:xfrm>
              <a:off x="6989191" y="4456229"/>
              <a:ext cx="4578922" cy="305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한수원 한울림OTF" panose="020B0600000101010101" pitchFamily="34" charset="-127"/>
                </a:rPr>
                <a:t>주요장치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울림OTF" panose="020B0600000101010101" pitchFamily="34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5AF6C4F-C7F9-5961-5946-56A3772329D5}"/>
                </a:ext>
              </a:extLst>
            </p:cNvPr>
            <p:cNvGrpSpPr/>
            <p:nvPr/>
          </p:nvGrpSpPr>
          <p:grpSpPr>
            <a:xfrm>
              <a:off x="6506614" y="4273051"/>
              <a:ext cx="557358" cy="584775"/>
              <a:chOff x="10301142" y="1020111"/>
              <a:chExt cx="1210672" cy="584775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5F02602-9CFC-752F-0A05-013CC1A50A88}"/>
                  </a:ext>
                </a:extLst>
              </p:cNvPr>
              <p:cNvSpPr/>
              <p:nvPr/>
            </p:nvSpPr>
            <p:spPr>
              <a:xfrm>
                <a:off x="10301142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0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E9278C0-C230-B2BE-FA3B-B516E911292E}"/>
                  </a:ext>
                </a:extLst>
              </p:cNvPr>
              <p:cNvSpPr/>
              <p:nvPr/>
            </p:nvSpPr>
            <p:spPr>
              <a:xfrm>
                <a:off x="10814756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2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</p:grp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39B47B7-630F-E12B-6EDE-C8ACA21048B4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6A03211-089E-BCA3-6830-FB349BD5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1006" y="3581157"/>
            <a:ext cx="1226894" cy="1427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312E83-AE30-1C7A-68CE-92E37AC438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9311" y="3813099"/>
            <a:ext cx="1871120" cy="1125359"/>
          </a:xfrm>
          <a:prstGeom prst="rect">
            <a:avLst/>
          </a:prstGeom>
        </p:spPr>
      </p:pic>
      <p:pic>
        <p:nvPicPr>
          <p:cNvPr id="12" name="Picture 2" descr="모바일 앱 - 무료 과학 기술개 아이콘">
            <a:extLst>
              <a:ext uri="{FF2B5EF4-FFF2-40B4-BE49-F238E27FC236}">
                <a16:creationId xmlns:a16="http://schemas.microsoft.com/office/drawing/2014/main" id="{703790AA-C35B-3F24-B5E4-9BAB31B21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842" y="3706812"/>
            <a:ext cx="1089830" cy="10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EF98671-0BCE-51DE-1FD9-74BD3771D26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8770" y="5088763"/>
            <a:ext cx="1593477" cy="15675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D64610-02A3-725F-DB47-C06B6855C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820" y="4859258"/>
            <a:ext cx="1871120" cy="188785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C856570-32C5-AA25-C716-BA46D4EEA128}"/>
              </a:ext>
            </a:extLst>
          </p:cNvPr>
          <p:cNvGrpSpPr/>
          <p:nvPr/>
        </p:nvGrpSpPr>
        <p:grpSpPr>
          <a:xfrm>
            <a:off x="-923940" y="1568337"/>
            <a:ext cx="7248413" cy="5453026"/>
            <a:chOff x="-4294886" y="1194619"/>
            <a:chExt cx="8552253" cy="610962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C7CD959-F58A-6C4F-DA40-A0F3B1224645}"/>
                </a:ext>
              </a:extLst>
            </p:cNvPr>
            <p:cNvSpPr/>
            <p:nvPr/>
          </p:nvSpPr>
          <p:spPr>
            <a:xfrm>
              <a:off x="-3913239" y="1194619"/>
              <a:ext cx="8170606" cy="5663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BA8617-5FB2-3763-723A-B19EB366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7014" y1="25874" x2="17014" y2="25874"/>
                          <a14:backgroundMark x1="18403" y1="41459" x2="22917" y2="66234"/>
                          <a14:backgroundMark x1="14236" y1="19780" x2="11111" y2="48551"/>
                          <a14:backgroundMark x1="11111" y1="48551" x2="21875" y2="72328"/>
                          <a14:backgroundMark x1="21875" y1="72328" x2="16597" y2="274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4294886" y="1367048"/>
              <a:ext cx="8541016" cy="5937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19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0AE51-3CD6-0AEA-D0FA-148F1E879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2CC7E1-DDD2-7F93-5059-EFDCDC4D4647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A5EAD08-2C5F-CBBE-B995-1619121D1EE5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EBBF0A5-3446-D82B-03D4-1DBD337336C1}"/>
              </a:ext>
            </a:extLst>
          </p:cNvPr>
          <p:cNvSpPr/>
          <p:nvPr/>
        </p:nvSpPr>
        <p:spPr>
          <a:xfrm>
            <a:off x="1230789" y="578130"/>
            <a:ext cx="39485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동작 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-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카메라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13CF264-3740-A640-9A95-E7158826E2BF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B5B22B8B-0212-1E9C-DF1E-8F1C56CB5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7287" y="1553547"/>
            <a:ext cx="9137425" cy="513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F659-04BE-010B-C5A9-762E5427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63622D-9002-F589-CDDC-836504A6E8A8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02.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9E01B7F-3999-EB8B-150D-380755469F0E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80CAA3F-8F36-DC01-BB15-386F68BF4ECB}"/>
              </a:ext>
            </a:extLst>
          </p:cNvPr>
          <p:cNvSpPr/>
          <p:nvPr/>
        </p:nvSpPr>
        <p:spPr>
          <a:xfrm>
            <a:off x="1230789" y="578130"/>
            <a:ext cx="45640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동작 </a:t>
            </a:r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- </a:t>
            </a:r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블루투스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5EB01B0-5E00-DE29-1292-9FC9010A9306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2D274872-9ACE-8AD9-E648-4BE6490B48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8796" y="1497436"/>
            <a:ext cx="9394407" cy="52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5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87216-9C76-4F29-934C-F430DF40C5FA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03.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06B2A86-44CB-49BC-BDB2-D10827C1B20C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FD73A8E-E4A1-4DE2-A0EC-99C5D20EEF39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A2DE3A2-AD53-4BE7-9961-6DEFBBF5BB84}"/>
              </a:ext>
            </a:extLst>
          </p:cNvPr>
          <p:cNvSpPr/>
          <p:nvPr/>
        </p:nvSpPr>
        <p:spPr>
          <a:xfrm>
            <a:off x="1230789" y="578130"/>
            <a:ext cx="40943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로봇 기능소개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4EEEADF-E1C5-458B-B39B-CB1BAEACF4BC}"/>
              </a:ext>
            </a:extLst>
          </p:cNvPr>
          <p:cNvGrpSpPr/>
          <p:nvPr/>
        </p:nvGrpSpPr>
        <p:grpSpPr>
          <a:xfrm>
            <a:off x="5438277" y="2024079"/>
            <a:ext cx="5933338" cy="1404920"/>
            <a:chOff x="5634226" y="2024079"/>
            <a:chExt cx="5933338" cy="171660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A2F4E91-EDFD-4D3E-84CE-0C7AE1E2281D}"/>
                </a:ext>
              </a:extLst>
            </p:cNvPr>
            <p:cNvSpPr/>
            <p:nvPr/>
          </p:nvSpPr>
          <p:spPr>
            <a:xfrm rot="16200000">
              <a:off x="7742591" y="-84286"/>
              <a:ext cx="1716607" cy="5933338"/>
            </a:xfrm>
            <a:prstGeom prst="rect">
              <a:avLst/>
            </a:prstGeom>
            <a:solidFill>
              <a:srgbClr val="ECEDE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0D5D96E-217F-4B90-9315-08499F3A23F1}"/>
                </a:ext>
              </a:extLst>
            </p:cNvPr>
            <p:cNvSpPr/>
            <p:nvPr/>
          </p:nvSpPr>
          <p:spPr>
            <a:xfrm rot="16200000">
              <a:off x="4813618" y="2844688"/>
              <a:ext cx="1716607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CAB752E-A0A2-44AF-B060-46E959534C97}"/>
              </a:ext>
            </a:extLst>
          </p:cNvPr>
          <p:cNvGrpSpPr/>
          <p:nvPr/>
        </p:nvGrpSpPr>
        <p:grpSpPr>
          <a:xfrm>
            <a:off x="5663221" y="2024079"/>
            <a:ext cx="3366352" cy="584775"/>
            <a:chOff x="6497345" y="2185162"/>
            <a:chExt cx="3366352" cy="58477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61837F6-3F44-49D6-804F-DBF6FB863C6C}"/>
                </a:ext>
              </a:extLst>
            </p:cNvPr>
            <p:cNvSpPr/>
            <p:nvPr/>
          </p:nvSpPr>
          <p:spPr>
            <a:xfrm>
              <a:off x="6497345" y="2423316"/>
              <a:ext cx="3366352" cy="238155"/>
            </a:xfrm>
            <a:prstGeom prst="rect">
              <a:avLst/>
            </a:prstGeom>
            <a:solidFill>
              <a:srgbClr val="5E97E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A8628C9-8307-43E4-A15B-AB3EB97C124A}"/>
                </a:ext>
              </a:extLst>
            </p:cNvPr>
            <p:cNvSpPr/>
            <p:nvPr/>
          </p:nvSpPr>
          <p:spPr>
            <a:xfrm>
              <a:off x="6989191" y="2368340"/>
              <a:ext cx="15600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한수원 한울림OTF" panose="020B0600000101010101" pitchFamily="34" charset="-127"/>
                </a:rPr>
                <a:t>소리 구현 방법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214BB46D-4989-4DE3-AB3A-A5E048A914DD}"/>
                </a:ext>
              </a:extLst>
            </p:cNvPr>
            <p:cNvGrpSpPr/>
            <p:nvPr/>
          </p:nvGrpSpPr>
          <p:grpSpPr>
            <a:xfrm>
              <a:off x="6506614" y="2185162"/>
              <a:ext cx="557358" cy="584775"/>
              <a:chOff x="10301142" y="1020111"/>
              <a:chExt cx="1210672" cy="584775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D0318D6-EBDA-4EDF-9DE0-45BF168DE50B}"/>
                  </a:ext>
                </a:extLst>
              </p:cNvPr>
              <p:cNvSpPr/>
              <p:nvPr/>
            </p:nvSpPr>
            <p:spPr>
              <a:xfrm>
                <a:off x="10301142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0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52C0CA4-3A5B-4864-B739-CF1DFE8CFDEB}"/>
                  </a:ext>
                </a:extLst>
              </p:cNvPr>
              <p:cNvSpPr/>
              <p:nvPr/>
            </p:nvSpPr>
            <p:spPr>
              <a:xfrm>
                <a:off x="10814756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1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</p:grp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478AA96-1065-44EE-97E9-626C652C1E1C}"/>
              </a:ext>
            </a:extLst>
          </p:cNvPr>
          <p:cNvSpPr/>
          <p:nvPr/>
        </p:nvSpPr>
        <p:spPr>
          <a:xfrm>
            <a:off x="5900051" y="2667391"/>
            <a:ext cx="52075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en-US" altLang="ko-KR" sz="1200" dirty="0"/>
              <a:t>mp3</a:t>
            </a:r>
            <a:r>
              <a:rPr lang="ko-KR" altLang="en-US" sz="1200" dirty="0"/>
              <a:t>모듈에 강아지 소리 녹음  후 스피커로 재생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초음파 센서로 손을 감지해 스피커를 통한 소리 재생</a:t>
            </a:r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BBA57C-F89F-7786-ABCF-54C902B64447}"/>
              </a:ext>
            </a:extLst>
          </p:cNvPr>
          <p:cNvGrpSpPr/>
          <p:nvPr/>
        </p:nvGrpSpPr>
        <p:grpSpPr>
          <a:xfrm>
            <a:off x="5438277" y="3731580"/>
            <a:ext cx="5933338" cy="2641227"/>
            <a:chOff x="5634226" y="2024079"/>
            <a:chExt cx="5933338" cy="171660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73C325-9417-E6BC-4A59-A0B0D22C6AD1}"/>
                </a:ext>
              </a:extLst>
            </p:cNvPr>
            <p:cNvSpPr/>
            <p:nvPr/>
          </p:nvSpPr>
          <p:spPr>
            <a:xfrm rot="16200000">
              <a:off x="7742591" y="-84286"/>
              <a:ext cx="1716607" cy="5933338"/>
            </a:xfrm>
            <a:prstGeom prst="rect">
              <a:avLst/>
            </a:prstGeom>
            <a:solidFill>
              <a:srgbClr val="ECEDE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F174A71-6647-2CED-74A9-4352272CBF9E}"/>
                </a:ext>
              </a:extLst>
            </p:cNvPr>
            <p:cNvSpPr/>
            <p:nvPr/>
          </p:nvSpPr>
          <p:spPr>
            <a:xfrm rot="16200000">
              <a:off x="4813618" y="2844688"/>
              <a:ext cx="1716607" cy="75391"/>
            </a:xfrm>
            <a:prstGeom prst="rect">
              <a:avLst/>
            </a:prstGeom>
            <a:solidFill>
              <a:srgbClr val="5E9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3044CD-4FD3-AC8A-3082-50B0DDD0A2CE}"/>
              </a:ext>
            </a:extLst>
          </p:cNvPr>
          <p:cNvGrpSpPr/>
          <p:nvPr/>
        </p:nvGrpSpPr>
        <p:grpSpPr>
          <a:xfrm>
            <a:off x="5663221" y="3731581"/>
            <a:ext cx="3366352" cy="584775"/>
            <a:chOff x="6497345" y="2185162"/>
            <a:chExt cx="3366352" cy="58477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01A42D4-16FB-0E07-C91C-16779FC16B63}"/>
                </a:ext>
              </a:extLst>
            </p:cNvPr>
            <p:cNvSpPr/>
            <p:nvPr/>
          </p:nvSpPr>
          <p:spPr>
            <a:xfrm>
              <a:off x="6497345" y="2423316"/>
              <a:ext cx="3366352" cy="238155"/>
            </a:xfrm>
            <a:prstGeom prst="rect">
              <a:avLst/>
            </a:prstGeom>
            <a:solidFill>
              <a:srgbClr val="5E97E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3B3C20-8806-F2B7-AC84-7EAEE8052E2B}"/>
                </a:ext>
              </a:extLst>
            </p:cNvPr>
            <p:cNvSpPr/>
            <p:nvPr/>
          </p:nvSpPr>
          <p:spPr>
            <a:xfrm>
              <a:off x="6989191" y="2368340"/>
              <a:ext cx="17652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한수원 한울림OTF" panose="020B0600000101010101" pitchFamily="34" charset="-127"/>
                </a:rPr>
                <a:t>움직임 구현 방법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FE52DD2-DD4B-0297-4D01-4B7508025BE4}"/>
                </a:ext>
              </a:extLst>
            </p:cNvPr>
            <p:cNvGrpSpPr/>
            <p:nvPr/>
          </p:nvGrpSpPr>
          <p:grpSpPr>
            <a:xfrm>
              <a:off x="6506614" y="2185162"/>
              <a:ext cx="557358" cy="584775"/>
              <a:chOff x="10301142" y="1020111"/>
              <a:chExt cx="1210672" cy="58477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75DAD00-090B-0668-3C5A-D1FAE777A389}"/>
                  </a:ext>
                </a:extLst>
              </p:cNvPr>
              <p:cNvSpPr/>
              <p:nvPr/>
            </p:nvSpPr>
            <p:spPr>
              <a:xfrm>
                <a:off x="10301142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0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FB5079-5ED4-8018-BAB4-EFD3D7758317}"/>
                  </a:ext>
                </a:extLst>
              </p:cNvPr>
              <p:cNvSpPr/>
              <p:nvPr/>
            </p:nvSpPr>
            <p:spPr>
              <a:xfrm>
                <a:off x="10814756" y="1020111"/>
                <a:ext cx="697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한수원 한돋움OTF Bold" panose="020B0600000101010101" pitchFamily="34" charset="-127"/>
                  </a:rPr>
                  <a:t>2</a:t>
                </a:r>
                <a:endParaRPr lang="ko-KR" altLang="en-US" sz="3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+mj-lt"/>
                  <a:ea typeface="한수원 한돋움OTF Bold" panose="020B0600000101010101" pitchFamily="34" charset="-127"/>
                </a:endParaRP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90378B-3FD6-71D2-53DD-2CAA9889F504}"/>
              </a:ext>
            </a:extLst>
          </p:cNvPr>
          <p:cNvSpPr/>
          <p:nvPr/>
        </p:nvSpPr>
        <p:spPr>
          <a:xfrm>
            <a:off x="5900051" y="4374893"/>
            <a:ext cx="520752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200" dirty="0"/>
              <a:t>초음파 센서로 손을 감지해 </a:t>
            </a:r>
            <a:r>
              <a:rPr lang="en-US" altLang="ko-KR" sz="1200" dirty="0"/>
              <a:t>LED</a:t>
            </a:r>
            <a:r>
              <a:rPr lang="ko-KR" altLang="en-US" sz="1200" dirty="0"/>
              <a:t>를 통해 눈 웃음표정 구현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1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200" dirty="0"/>
              <a:t>pixycam2</a:t>
            </a:r>
            <a:r>
              <a:rPr lang="ko-KR" altLang="en-US" sz="1200" dirty="0"/>
              <a:t>를 통해 사물을 인식</a:t>
            </a:r>
            <a:r>
              <a:rPr lang="en-US" altLang="ko-KR" sz="1200" dirty="0"/>
              <a:t>, </a:t>
            </a:r>
            <a:r>
              <a:rPr lang="ko-KR" altLang="en-US" sz="1200" dirty="0"/>
              <a:t>모터바퀴와 보조바퀴를 통해 방향 상관없이 사물을 따라다님</a:t>
            </a:r>
            <a:r>
              <a:rPr lang="en-US" altLang="ko-KR" sz="12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200" dirty="0"/>
              <a:t>초음파 센서로 물체를 감지해 </a:t>
            </a:r>
            <a:r>
              <a:rPr lang="ko-KR" altLang="en-US" sz="1200" dirty="0" err="1"/>
              <a:t>서보모터를</a:t>
            </a:r>
            <a:r>
              <a:rPr lang="ko-KR" altLang="en-US" sz="1200" dirty="0"/>
              <a:t> 통하거나 블루투스로 연결된 스마트폰 어플로 꼬리 움직임 구현</a:t>
            </a:r>
            <a:endParaRPr lang="en-US" altLang="ko-KR" sz="12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sz="1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200" dirty="0"/>
              <a:t> 블루투스로 연결된 스마트폰 어플로 한바퀴 도는 움직임 구현</a:t>
            </a:r>
          </a:p>
          <a:p>
            <a:endParaRPr lang="en-US" altLang="ko-KR" sz="1200" dirty="0"/>
          </a:p>
          <a:p>
            <a:pPr marL="171450" indent="-171450" latinLnBrk="0">
              <a:buFont typeface="Wingdings" panose="05000000000000000000" pitchFamily="2" charset="2"/>
              <a:buChar char="§"/>
            </a:pP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울림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82561-CC0E-5901-3A57-22CCE2A4B6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77287" y="1420962"/>
            <a:ext cx="8762065" cy="56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8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1A32D-A236-D3A2-5B92-9A6F19DED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7E7DA6-4ACF-5ACE-C8AA-B4D60301346E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04.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13C55BB-CB58-5FE1-D54D-3A4605D2905B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6DDF39E-4FEA-6E31-3E43-7F3C12B0089F}"/>
              </a:ext>
            </a:extLst>
          </p:cNvPr>
          <p:cNvSpPr/>
          <p:nvPr/>
        </p:nvSpPr>
        <p:spPr>
          <a:xfrm>
            <a:off x="1230789" y="578130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카메라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8FC0A2E-9E6A-91C9-EF4B-CCD7F508F05B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C2903C3-77A1-34FA-2B2E-5A33B5B0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77" t="8430" r="8867" b="1361"/>
          <a:stretch/>
        </p:blipFill>
        <p:spPr>
          <a:xfrm>
            <a:off x="2627387" y="2008478"/>
            <a:ext cx="6693895" cy="4393642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E1CCB1D0-258D-CA80-ABF0-F9C060A51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48" y="1739323"/>
            <a:ext cx="11238819" cy="466279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549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60C14-F754-B13A-7310-EE3CB3CA7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AF9391-CC5C-2040-D30E-5CAA676D2223}"/>
              </a:ext>
            </a:extLst>
          </p:cNvPr>
          <p:cNvSpPr txBox="1"/>
          <p:nvPr/>
        </p:nvSpPr>
        <p:spPr>
          <a:xfrm>
            <a:off x="108999" y="578130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05.</a:t>
            </a:r>
            <a:endParaRPr lang="ko-KR" altLang="en-US" sz="4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한수원 한돋움OTF Bold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DC777F7-4204-765A-6ECB-C89E62F86A21}"/>
              </a:ext>
            </a:extLst>
          </p:cNvPr>
          <p:cNvCxnSpPr>
            <a:cxnSpLocks/>
          </p:cNvCxnSpPr>
          <p:nvPr/>
        </p:nvCxnSpPr>
        <p:spPr>
          <a:xfrm>
            <a:off x="0" y="140970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58A4C3B-DFA0-AE76-E873-0B219F3B2C36}"/>
              </a:ext>
            </a:extLst>
          </p:cNvPr>
          <p:cNvSpPr/>
          <p:nvPr/>
        </p:nvSpPr>
        <p:spPr>
          <a:xfrm>
            <a:off x="1230789" y="578130"/>
            <a:ext cx="2247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한수원 한돋움OTF Bold" panose="020B0600000101010101" pitchFamily="34" charset="-127"/>
              </a:rPr>
              <a:t>앱 제작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F7EA684-4964-41D7-1DD9-9CB0C999C270}"/>
              </a:ext>
            </a:extLst>
          </p:cNvPr>
          <p:cNvCxnSpPr>
            <a:cxnSpLocks/>
          </p:cNvCxnSpPr>
          <p:nvPr/>
        </p:nvCxnSpPr>
        <p:spPr>
          <a:xfrm flipH="1">
            <a:off x="11892067" y="88344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23F7F9F-E1E9-3D95-5056-6A5BA20C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187" y="2112665"/>
            <a:ext cx="8124959" cy="40723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1E05CE-9BED-CBA5-E09A-6F6E10DAB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67" y="1840558"/>
            <a:ext cx="9171682" cy="43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322</Words>
  <Application>Microsoft Office PowerPoint</Application>
  <PresentationFormat>와이드스크린</PresentationFormat>
  <Paragraphs>142</Paragraphs>
  <Slides>18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HY견고딕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은주</dc:creator>
  <cp:lastModifiedBy>채빈 인</cp:lastModifiedBy>
  <cp:revision>89</cp:revision>
  <dcterms:created xsi:type="dcterms:W3CDTF">2018-12-01T01:21:28Z</dcterms:created>
  <dcterms:modified xsi:type="dcterms:W3CDTF">2024-12-16T04:23:22Z</dcterms:modified>
</cp:coreProperties>
</file>